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3" r:id="rId2"/>
    <p:sldMasterId id="2147483726" r:id="rId3"/>
    <p:sldMasterId id="2147483773" r:id="rId4"/>
    <p:sldMasterId id="2147483806" r:id="rId5"/>
    <p:sldMasterId id="2147483839" r:id="rId6"/>
  </p:sldMasterIdLst>
  <p:notesMasterIdLst>
    <p:notesMasterId r:id="rId25"/>
  </p:notesMasterIdLst>
  <p:sldIdLst>
    <p:sldId id="369" r:id="rId7"/>
    <p:sldId id="295" r:id="rId8"/>
    <p:sldId id="424" r:id="rId9"/>
    <p:sldId id="2147374757" r:id="rId10"/>
    <p:sldId id="421" r:id="rId11"/>
    <p:sldId id="422" r:id="rId12"/>
    <p:sldId id="2147374758" r:id="rId13"/>
    <p:sldId id="406" r:id="rId14"/>
    <p:sldId id="2147374754" r:id="rId15"/>
    <p:sldId id="304" r:id="rId16"/>
    <p:sldId id="2147374755" r:id="rId17"/>
    <p:sldId id="417" r:id="rId18"/>
    <p:sldId id="2147374756" r:id="rId19"/>
    <p:sldId id="409" r:id="rId20"/>
    <p:sldId id="412" r:id="rId21"/>
    <p:sldId id="2146847119" r:id="rId22"/>
    <p:sldId id="307" r:id="rId23"/>
    <p:sldId id="30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9C"/>
    <a:srgbClr val="031B76"/>
    <a:srgbClr val="051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BFB547-3543-4FEB-B382-348069478AEC}" v="31" dt="2021-06-02T19:02:09.169"/>
    <p1510:client id="{8179B9F5-A03A-4D34-B54D-5DA111003BDF}" v="43" dt="2021-06-04T20:49:48.693"/>
    <p1510:client id="{A3C5372F-152F-4022-A938-0388C10951B2}" v="18" dt="2021-06-07T14:20:10.073"/>
    <p1510:client id="{D6F61CFF-151F-4B68-8818-74A0A5337E74}" v="40" dt="2021-06-08T15:47:29.860"/>
    <p1510:client id="{F77F7619-9504-457F-BD4E-D59029862409}" v="181" dt="2021-06-03T15:42:31.3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80"/>
    <p:restoredTop sz="79436" autoAdjust="0"/>
  </p:normalViewPr>
  <p:slideViewPr>
    <p:cSldViewPr snapToGrid="0" snapToObjects="1">
      <p:cViewPr varScale="1">
        <p:scale>
          <a:sx n="90" d="100"/>
          <a:sy n="90" d="100"/>
        </p:scale>
        <p:origin x="1614"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icius Maidana Alves" clId="Web-{F77F7619-9504-457F-BD4E-D59029862409}"/>
    <pc:docChg chg="addSld delSld modSld">
      <pc:chgData name="Vinicius Maidana Alves" userId="" providerId="" clId="Web-{F77F7619-9504-457F-BD4E-D59029862409}" dt="2021-06-03T15:42:31.321" v="151" actId="1076"/>
      <pc:docMkLst>
        <pc:docMk/>
      </pc:docMkLst>
      <pc:sldChg chg="addSp delSp modSp">
        <pc:chgData name="Vinicius Maidana Alves" userId="" providerId="" clId="Web-{F77F7619-9504-457F-BD4E-D59029862409}" dt="2021-06-03T15:42:31.321" v="151" actId="1076"/>
        <pc:sldMkLst>
          <pc:docMk/>
          <pc:sldMk cId="1498400597" sldId="376"/>
        </pc:sldMkLst>
        <pc:picChg chg="add del mod">
          <ac:chgData name="Vinicius Maidana Alves" userId="" providerId="" clId="Web-{F77F7619-9504-457F-BD4E-D59029862409}" dt="2021-06-03T15:42:21.008" v="147"/>
          <ac:picMkLst>
            <pc:docMk/>
            <pc:sldMk cId="1498400597" sldId="376"/>
            <ac:picMk id="3" creationId="{0E6C65ED-1A67-4D7C-9055-8F23A17A2B74}"/>
          </ac:picMkLst>
        </pc:picChg>
        <pc:picChg chg="add mod">
          <ac:chgData name="Vinicius Maidana Alves" userId="" providerId="" clId="Web-{F77F7619-9504-457F-BD4E-D59029862409}" dt="2021-06-03T15:42:31.321" v="151" actId="1076"/>
          <ac:picMkLst>
            <pc:docMk/>
            <pc:sldMk cId="1498400597" sldId="376"/>
            <ac:picMk id="4" creationId="{85D1682A-AE4C-4E84-8607-DF618F287223}"/>
          </ac:picMkLst>
        </pc:picChg>
      </pc:sldChg>
      <pc:sldChg chg="addSp modSp">
        <pc:chgData name="Vinicius Maidana Alves" userId="" providerId="" clId="Web-{F77F7619-9504-457F-BD4E-D59029862409}" dt="2021-06-03T15:13:19.583" v="4" actId="1076"/>
        <pc:sldMkLst>
          <pc:docMk/>
          <pc:sldMk cId="386862971" sldId="381"/>
        </pc:sldMkLst>
        <pc:picChg chg="add mod">
          <ac:chgData name="Vinicius Maidana Alves" userId="" providerId="" clId="Web-{F77F7619-9504-457F-BD4E-D59029862409}" dt="2021-06-03T15:13:19.583" v="4" actId="1076"/>
          <ac:picMkLst>
            <pc:docMk/>
            <pc:sldMk cId="386862971" sldId="381"/>
            <ac:picMk id="3" creationId="{6B50131E-EF13-4891-B35B-0ACA736712B9}"/>
          </ac:picMkLst>
        </pc:picChg>
      </pc:sldChg>
      <pc:sldChg chg="addSp delSp modSp">
        <pc:chgData name="Vinicius Maidana Alves" userId="" providerId="" clId="Web-{F77F7619-9504-457F-BD4E-D59029862409}" dt="2021-06-03T15:35:24.785" v="81"/>
        <pc:sldMkLst>
          <pc:docMk/>
          <pc:sldMk cId="2575547632" sldId="386"/>
        </pc:sldMkLst>
        <pc:picChg chg="add mod">
          <ac:chgData name="Vinicius Maidana Alves" userId="" providerId="" clId="Web-{F77F7619-9504-457F-BD4E-D59029862409}" dt="2021-06-03T15:35:21.410" v="80" actId="1076"/>
          <ac:picMkLst>
            <pc:docMk/>
            <pc:sldMk cId="2575547632" sldId="386"/>
            <ac:picMk id="3" creationId="{2EEA0149-4454-49A6-B02A-8D733D19A1CF}"/>
          </ac:picMkLst>
        </pc:picChg>
        <pc:picChg chg="add del mod">
          <ac:chgData name="Vinicius Maidana Alves" userId="" providerId="" clId="Web-{F77F7619-9504-457F-BD4E-D59029862409}" dt="2021-06-03T15:35:24.785" v="81"/>
          <ac:picMkLst>
            <pc:docMk/>
            <pc:sldMk cId="2575547632" sldId="386"/>
            <ac:picMk id="4" creationId="{0A0768F5-EC5A-4181-B173-C59982ADAD80}"/>
          </ac:picMkLst>
        </pc:picChg>
      </pc:sldChg>
      <pc:sldChg chg="addSp delSp modSp add replId">
        <pc:chgData name="Vinicius Maidana Alves" userId="" providerId="" clId="Web-{F77F7619-9504-457F-BD4E-D59029862409}" dt="2021-06-03T15:30:43.220" v="69" actId="1076"/>
        <pc:sldMkLst>
          <pc:docMk/>
          <pc:sldMk cId="1437225033" sldId="393"/>
        </pc:sldMkLst>
        <pc:picChg chg="del">
          <ac:chgData name="Vinicius Maidana Alves" userId="" providerId="" clId="Web-{F77F7619-9504-457F-BD4E-D59029862409}" dt="2021-06-03T15:16:57.789" v="6"/>
          <ac:picMkLst>
            <pc:docMk/>
            <pc:sldMk cId="1437225033" sldId="393"/>
            <ac:picMk id="3" creationId="{6B50131E-EF13-4891-B35B-0ACA736712B9}"/>
          </ac:picMkLst>
        </pc:picChg>
        <pc:picChg chg="add del mod">
          <ac:chgData name="Vinicius Maidana Alves" userId="" providerId="" clId="Web-{F77F7619-9504-457F-BD4E-D59029862409}" dt="2021-06-03T15:17:56.477" v="11"/>
          <ac:picMkLst>
            <pc:docMk/>
            <pc:sldMk cId="1437225033" sldId="393"/>
            <ac:picMk id="4" creationId="{8E8E79C7-D97F-4FB4-96EA-E6CCAE7466CB}"/>
          </ac:picMkLst>
        </pc:picChg>
        <pc:picChg chg="add del mod">
          <ac:chgData name="Vinicius Maidana Alves" userId="" providerId="" clId="Web-{F77F7619-9504-457F-BD4E-D59029862409}" dt="2021-06-03T15:30:07.407" v="62"/>
          <ac:picMkLst>
            <pc:docMk/>
            <pc:sldMk cId="1437225033" sldId="393"/>
            <ac:picMk id="5" creationId="{0E83DAD5-F7CD-4726-A59B-0A1EB84F4920}"/>
          </ac:picMkLst>
        </pc:picChg>
        <pc:picChg chg="add del mod">
          <ac:chgData name="Vinicius Maidana Alves" userId="" providerId="" clId="Web-{F77F7619-9504-457F-BD4E-D59029862409}" dt="2021-06-03T15:30:31.923" v="66"/>
          <ac:picMkLst>
            <pc:docMk/>
            <pc:sldMk cId="1437225033" sldId="393"/>
            <ac:picMk id="6" creationId="{B726CEF6-4CA8-4EF0-81FF-D77A9D539C1A}"/>
          </ac:picMkLst>
        </pc:picChg>
        <pc:picChg chg="add mod">
          <ac:chgData name="Vinicius Maidana Alves" userId="" providerId="" clId="Web-{F77F7619-9504-457F-BD4E-D59029862409}" dt="2021-06-03T15:30:43.220" v="69" actId="1076"/>
          <ac:picMkLst>
            <pc:docMk/>
            <pc:sldMk cId="1437225033" sldId="393"/>
            <ac:picMk id="7" creationId="{1B1DF341-EBBB-4218-A0BC-76F147D2365A}"/>
          </ac:picMkLst>
        </pc:picChg>
      </pc:sldChg>
      <pc:sldChg chg="addSp delSp modSp add replId">
        <pc:chgData name="Vinicius Maidana Alves" userId="" providerId="" clId="Web-{F77F7619-9504-457F-BD4E-D59029862409}" dt="2021-06-03T15:39:41.960" v="140" actId="1076"/>
        <pc:sldMkLst>
          <pc:docMk/>
          <pc:sldMk cId="1991163696" sldId="394"/>
        </pc:sldMkLst>
        <pc:spChg chg="mod">
          <ac:chgData name="Vinicius Maidana Alves" userId="" providerId="" clId="Web-{F77F7619-9504-457F-BD4E-D59029862409}" dt="2021-06-03T15:39:41.960" v="140" actId="1076"/>
          <ac:spMkLst>
            <pc:docMk/>
            <pc:sldMk cId="1991163696" sldId="394"/>
            <ac:spMk id="23" creationId="{8BEEA878-7EDF-1449-B351-BE23C15B1DAB}"/>
          </ac:spMkLst>
        </pc:spChg>
        <pc:picChg chg="add mod">
          <ac:chgData name="Vinicius Maidana Alves" userId="" providerId="" clId="Web-{F77F7619-9504-457F-BD4E-D59029862409}" dt="2021-06-03T15:39:40.788" v="139" actId="1076"/>
          <ac:picMkLst>
            <pc:docMk/>
            <pc:sldMk cId="1991163696" sldId="394"/>
            <ac:picMk id="3" creationId="{60D7B752-EB03-4BE5-9064-F62C61046489}"/>
          </ac:picMkLst>
        </pc:picChg>
        <pc:picChg chg="del">
          <ac:chgData name="Vinicius Maidana Alves" userId="" providerId="" clId="Web-{F77F7619-9504-457F-BD4E-D59029862409}" dt="2021-06-03T15:24:58.935" v="22"/>
          <ac:picMkLst>
            <pc:docMk/>
            <pc:sldMk cId="1991163696" sldId="394"/>
            <ac:picMk id="5" creationId="{0E83DAD5-F7CD-4726-A59B-0A1EB84F4920}"/>
          </ac:picMkLst>
        </pc:picChg>
      </pc:sldChg>
      <pc:sldChg chg="addSp delSp modSp add replId">
        <pc:chgData name="Vinicius Maidana Alves" userId="" providerId="" clId="Web-{F77F7619-9504-457F-BD4E-D59029862409}" dt="2021-06-03T15:36:38.802" v="97" actId="1076"/>
        <pc:sldMkLst>
          <pc:docMk/>
          <pc:sldMk cId="2501524017" sldId="395"/>
        </pc:sldMkLst>
        <pc:picChg chg="del">
          <ac:chgData name="Vinicius Maidana Alves" userId="" providerId="" clId="Web-{F77F7619-9504-457F-BD4E-D59029862409}" dt="2021-06-03T15:35:33.879" v="83"/>
          <ac:picMkLst>
            <pc:docMk/>
            <pc:sldMk cId="2501524017" sldId="395"/>
            <ac:picMk id="3" creationId="{2EEA0149-4454-49A6-B02A-8D733D19A1CF}"/>
          </ac:picMkLst>
        </pc:picChg>
        <pc:picChg chg="add del mod">
          <ac:chgData name="Vinicius Maidana Alves" userId="" providerId="" clId="Web-{F77F7619-9504-457F-BD4E-D59029862409}" dt="2021-06-03T15:36:07.879" v="91"/>
          <ac:picMkLst>
            <pc:docMk/>
            <pc:sldMk cId="2501524017" sldId="395"/>
            <ac:picMk id="4" creationId="{9C3F96EA-78B5-4794-9EC5-58AEF898F1DD}"/>
          </ac:picMkLst>
        </pc:picChg>
        <pc:picChg chg="add mod">
          <ac:chgData name="Vinicius Maidana Alves" userId="" providerId="" clId="Web-{F77F7619-9504-457F-BD4E-D59029862409}" dt="2021-06-03T15:36:38.802" v="97" actId="1076"/>
          <ac:picMkLst>
            <pc:docMk/>
            <pc:sldMk cId="2501524017" sldId="395"/>
            <ac:picMk id="5" creationId="{893C0DD3-9EE7-4B1D-8764-B612C6A369FC}"/>
          </ac:picMkLst>
        </pc:picChg>
      </pc:sldChg>
      <pc:sldChg chg="addSp delSp modSp add replId">
        <pc:chgData name="Vinicius Maidana Alves" userId="" providerId="" clId="Web-{F77F7619-9504-457F-BD4E-D59029862409}" dt="2021-06-03T15:39:46.866" v="142" actId="1076"/>
        <pc:sldMkLst>
          <pc:docMk/>
          <pc:sldMk cId="2291061257" sldId="396"/>
        </pc:sldMkLst>
        <pc:spChg chg="del">
          <ac:chgData name="Vinicius Maidana Alves" userId="" providerId="" clId="Web-{F77F7619-9504-457F-BD4E-D59029862409}" dt="2021-06-03T15:37:42.209" v="103"/>
          <ac:spMkLst>
            <pc:docMk/>
            <pc:sldMk cId="2291061257" sldId="396"/>
            <ac:spMk id="9" creationId="{B1FE8FB4-7528-0E48-AA78-C085B8811295}"/>
          </ac:spMkLst>
        </pc:spChg>
        <pc:spChg chg="mod">
          <ac:chgData name="Vinicius Maidana Alves" userId="" providerId="" clId="Web-{F77F7619-9504-457F-BD4E-D59029862409}" dt="2021-06-03T15:38:55.913" v="132" actId="20577"/>
          <ac:spMkLst>
            <pc:docMk/>
            <pc:sldMk cId="2291061257" sldId="396"/>
            <ac:spMk id="15" creationId="{3747B0FC-C0A4-C840-9478-EBB51FBE91CE}"/>
          </ac:spMkLst>
        </pc:spChg>
        <pc:picChg chg="add mod">
          <ac:chgData name="Vinicius Maidana Alves" userId="" providerId="" clId="Web-{F77F7619-9504-457F-BD4E-D59029862409}" dt="2021-06-03T15:39:46.866" v="142" actId="1076"/>
          <ac:picMkLst>
            <pc:docMk/>
            <pc:sldMk cId="2291061257" sldId="396"/>
            <ac:picMk id="3" creationId="{9251F31E-1B5B-4AE5-BDC9-95004F89D565}"/>
          </ac:picMkLst>
        </pc:picChg>
        <pc:picChg chg="del">
          <ac:chgData name="Vinicius Maidana Alves" userId="" providerId="" clId="Web-{F77F7619-9504-457F-BD4E-D59029862409}" dt="2021-06-03T15:37:37.693" v="101"/>
          <ac:picMkLst>
            <pc:docMk/>
            <pc:sldMk cId="2291061257" sldId="396"/>
            <ac:picMk id="5" creationId="{893C0DD3-9EE7-4B1D-8764-B612C6A369FC}"/>
          </ac:picMkLst>
        </pc:picChg>
      </pc:sldChg>
      <pc:sldChg chg="new del">
        <pc:chgData name="Vinicius Maidana Alves" userId="" providerId="" clId="Web-{F77F7619-9504-457F-BD4E-D59029862409}" dt="2021-06-03T15:37:28.630" v="99"/>
        <pc:sldMkLst>
          <pc:docMk/>
          <pc:sldMk cId="4112041866" sldId="396"/>
        </pc:sldMkLst>
      </pc:sldChg>
    </pc:docChg>
  </pc:docChgLst>
  <pc:docChgLst>
    <pc:chgData name="Vinicius Maidana Alves" clId="Web-{D6F61CFF-151F-4B68-8818-74A0A5337E74}"/>
    <pc:docChg chg="addSld delSld modSld sldOrd">
      <pc:chgData name="Vinicius Maidana Alves" userId="" providerId="" clId="Web-{D6F61CFF-151F-4B68-8818-74A0A5337E74}" dt="2021-06-08T15:47:29.860" v="39"/>
      <pc:docMkLst>
        <pc:docMk/>
      </pc:docMkLst>
      <pc:sldChg chg="addSp delSp modSp">
        <pc:chgData name="Vinicius Maidana Alves" userId="" providerId="" clId="Web-{D6F61CFF-151F-4B68-8818-74A0A5337E74}" dt="2021-06-08T15:29:34.410" v="29" actId="1076"/>
        <pc:sldMkLst>
          <pc:docMk/>
          <pc:sldMk cId="1688911518" sldId="384"/>
        </pc:sldMkLst>
        <pc:spChg chg="mod">
          <ac:chgData name="Vinicius Maidana Alves" userId="" providerId="" clId="Web-{D6F61CFF-151F-4B68-8818-74A0A5337E74}" dt="2021-06-08T15:29:30.269" v="28" actId="1076"/>
          <ac:spMkLst>
            <pc:docMk/>
            <pc:sldMk cId="1688911518" sldId="384"/>
            <ac:spMk id="13" creationId="{1D42A4E7-E088-B94D-8809-533D5D6D9A75}"/>
          </ac:spMkLst>
        </pc:spChg>
        <pc:picChg chg="del">
          <ac:chgData name="Vinicius Maidana Alves" userId="" providerId="" clId="Web-{D6F61CFF-151F-4B68-8818-74A0A5337E74}" dt="2021-06-08T15:28:54.203" v="18"/>
          <ac:picMkLst>
            <pc:docMk/>
            <pc:sldMk cId="1688911518" sldId="384"/>
            <ac:picMk id="3" creationId="{F3DE674A-3873-4079-AD76-7EB21873469B}"/>
          </ac:picMkLst>
        </pc:picChg>
        <pc:picChg chg="add mod">
          <ac:chgData name="Vinicius Maidana Alves" userId="" providerId="" clId="Web-{D6F61CFF-151F-4B68-8818-74A0A5337E74}" dt="2021-06-08T15:29:34.410" v="29" actId="1076"/>
          <ac:picMkLst>
            <pc:docMk/>
            <pc:sldMk cId="1688911518" sldId="384"/>
            <ac:picMk id="4" creationId="{FB17F360-5027-49A5-A470-AFDB8FC6FC55}"/>
          </ac:picMkLst>
        </pc:picChg>
      </pc:sldChg>
      <pc:sldChg chg="addSp delSp modSp">
        <pc:chgData name="Vinicius Maidana Alves" userId="" providerId="" clId="Web-{D6F61CFF-151F-4B68-8818-74A0A5337E74}" dt="2021-06-08T15:46:53.169" v="37" actId="1076"/>
        <pc:sldMkLst>
          <pc:docMk/>
          <pc:sldMk cId="2575547632" sldId="386"/>
        </pc:sldMkLst>
        <pc:picChg chg="del">
          <ac:chgData name="Vinicius Maidana Alves" userId="" providerId="" clId="Web-{D6F61CFF-151F-4B68-8818-74A0A5337E74}" dt="2021-06-08T15:46:45.621" v="33"/>
          <ac:picMkLst>
            <pc:docMk/>
            <pc:sldMk cId="2575547632" sldId="386"/>
            <ac:picMk id="3" creationId="{2EEA0149-4454-49A6-B02A-8D733D19A1CF}"/>
          </ac:picMkLst>
        </pc:picChg>
        <pc:picChg chg="add mod">
          <ac:chgData name="Vinicius Maidana Alves" userId="" providerId="" clId="Web-{D6F61CFF-151F-4B68-8818-74A0A5337E74}" dt="2021-06-08T15:46:53.169" v="37" actId="1076"/>
          <ac:picMkLst>
            <pc:docMk/>
            <pc:sldMk cId="2575547632" sldId="386"/>
            <ac:picMk id="4" creationId="{F35730D8-5A11-4B0D-B9C2-94014F351263}"/>
          </ac:picMkLst>
        </pc:picChg>
      </pc:sldChg>
      <pc:sldChg chg="addSp delSp modSp">
        <pc:chgData name="Vinicius Maidana Alves" userId="" providerId="" clId="Web-{D6F61CFF-151F-4B68-8818-74A0A5337E74}" dt="2021-06-08T15:08:53.975" v="1"/>
        <pc:sldMkLst>
          <pc:docMk/>
          <pc:sldMk cId="2202187136" sldId="389"/>
        </pc:sldMkLst>
        <pc:picChg chg="add del mod">
          <ac:chgData name="Vinicius Maidana Alves" userId="" providerId="" clId="Web-{D6F61CFF-151F-4B68-8818-74A0A5337E74}" dt="2021-06-08T15:08:53.975" v="1"/>
          <ac:picMkLst>
            <pc:docMk/>
            <pc:sldMk cId="2202187136" sldId="389"/>
            <ac:picMk id="3" creationId="{97675251-B050-45B5-8F71-C57B12361A45}"/>
          </ac:picMkLst>
        </pc:picChg>
      </pc:sldChg>
      <pc:sldChg chg="addSp delSp modSp">
        <pc:chgData name="Vinicius Maidana Alves" userId="" providerId="" clId="Web-{D6F61CFF-151F-4B68-8818-74A0A5337E74}" dt="2021-06-08T15:10:13.936" v="17" actId="1076"/>
        <pc:sldMkLst>
          <pc:docMk/>
          <pc:sldMk cId="910635330" sldId="390"/>
        </pc:sldMkLst>
        <pc:picChg chg="del">
          <ac:chgData name="Vinicius Maidana Alves" userId="" providerId="" clId="Web-{D6F61CFF-151F-4B68-8818-74A0A5337E74}" dt="2021-06-08T15:09:03.460" v="3"/>
          <ac:picMkLst>
            <pc:docMk/>
            <pc:sldMk cId="910635330" sldId="390"/>
            <ac:picMk id="3" creationId="{C653C88A-65EF-4531-AEDC-E16FC0C4F0A3}"/>
          </ac:picMkLst>
        </pc:picChg>
        <pc:picChg chg="add del mod">
          <ac:chgData name="Vinicius Maidana Alves" userId="" providerId="" clId="Web-{D6F61CFF-151F-4B68-8818-74A0A5337E74}" dt="2021-06-08T15:09:41.198" v="8"/>
          <ac:picMkLst>
            <pc:docMk/>
            <pc:sldMk cId="910635330" sldId="390"/>
            <ac:picMk id="4" creationId="{C60BA419-8F2F-49C6-9F8B-0705B6A64483}"/>
          </ac:picMkLst>
        </pc:picChg>
        <pc:picChg chg="add mod">
          <ac:chgData name="Vinicius Maidana Alves" userId="" providerId="" clId="Web-{D6F61CFF-151F-4B68-8818-74A0A5337E74}" dt="2021-06-08T15:10:13.936" v="17" actId="1076"/>
          <ac:picMkLst>
            <pc:docMk/>
            <pc:sldMk cId="910635330" sldId="390"/>
            <ac:picMk id="5" creationId="{1AFD8FFF-BF09-4DF7-90DD-94867C495461}"/>
          </ac:picMkLst>
        </pc:picChg>
      </pc:sldChg>
      <pc:sldChg chg="ord">
        <pc:chgData name="Vinicius Maidana Alves" userId="" providerId="" clId="Web-{D6F61CFF-151F-4B68-8818-74A0A5337E74}" dt="2021-06-08T15:47:27.844" v="38"/>
        <pc:sldMkLst>
          <pc:docMk/>
          <pc:sldMk cId="1437225033" sldId="393"/>
        </pc:sldMkLst>
      </pc:sldChg>
      <pc:sldChg chg="ord">
        <pc:chgData name="Vinicius Maidana Alves" userId="" providerId="" clId="Web-{D6F61CFF-151F-4B68-8818-74A0A5337E74}" dt="2021-06-08T15:47:29.860" v="39"/>
        <pc:sldMkLst>
          <pc:docMk/>
          <pc:sldMk cId="1991163696" sldId="394"/>
        </pc:sldMkLst>
      </pc:sldChg>
      <pc:sldChg chg="add del">
        <pc:chgData name="Vinicius Maidana Alves" userId="" providerId="" clId="Web-{D6F61CFF-151F-4B68-8818-74A0A5337E74}" dt="2021-06-08T15:46:42.902" v="32"/>
        <pc:sldMkLst>
          <pc:docMk/>
          <pc:sldMk cId="2501524017" sldId="395"/>
        </pc:sldMkLst>
      </pc:sldChg>
      <pc:sldChg chg="add replId">
        <pc:chgData name="Vinicius Maidana Alves" userId="" providerId="" clId="Web-{D6F61CFF-151F-4B68-8818-74A0A5337E74}" dt="2021-06-08T15:08:57.632" v="2"/>
        <pc:sldMkLst>
          <pc:docMk/>
          <pc:sldMk cId="2199853065" sldId="398"/>
        </pc:sldMkLst>
      </pc:sldChg>
    </pc:docChg>
  </pc:docChgLst>
  <pc:docChgLst>
    <pc:chgData name="Vinicius Maidana Alves" clId="Web-{2CBFB547-3543-4FEB-B382-348069478AEC}"/>
    <pc:docChg chg="addSld modSld">
      <pc:chgData name="Vinicius Maidana Alves" userId="" providerId="" clId="Web-{2CBFB547-3543-4FEB-B382-348069478AEC}" dt="2021-06-02T19:02:09.169" v="30" actId="14100"/>
      <pc:docMkLst>
        <pc:docMk/>
      </pc:docMkLst>
      <pc:sldChg chg="addSp modSp">
        <pc:chgData name="Vinicius Maidana Alves" userId="" providerId="" clId="Web-{2CBFB547-3543-4FEB-B382-348069478AEC}" dt="2021-06-02T17:56:16.836" v="9" actId="1076"/>
        <pc:sldMkLst>
          <pc:docMk/>
          <pc:sldMk cId="326359263" sldId="379"/>
        </pc:sldMkLst>
        <pc:picChg chg="add mod">
          <ac:chgData name="Vinicius Maidana Alves" userId="" providerId="" clId="Web-{2CBFB547-3543-4FEB-B382-348069478AEC}" dt="2021-06-02T17:56:16.836" v="9" actId="1076"/>
          <ac:picMkLst>
            <pc:docMk/>
            <pc:sldMk cId="326359263" sldId="379"/>
            <ac:picMk id="3" creationId="{0C7651A2-66DA-4260-9CB5-755CE28DBD41}"/>
          </ac:picMkLst>
        </pc:picChg>
      </pc:sldChg>
      <pc:sldChg chg="addSp modSp">
        <pc:chgData name="Vinicius Maidana Alves" userId="" providerId="" clId="Web-{2CBFB547-3543-4FEB-B382-348069478AEC}" dt="2021-06-02T19:02:09.169" v="30" actId="14100"/>
        <pc:sldMkLst>
          <pc:docMk/>
          <pc:sldMk cId="1066087839" sldId="380"/>
        </pc:sldMkLst>
        <pc:spChg chg="mod">
          <ac:chgData name="Vinicius Maidana Alves" userId="" providerId="" clId="Web-{2CBFB547-3543-4FEB-B382-348069478AEC}" dt="2021-06-02T19:01:10.914" v="22" actId="1076"/>
          <ac:spMkLst>
            <pc:docMk/>
            <pc:sldMk cId="1066087839" sldId="380"/>
            <ac:spMk id="23" creationId="{8BEEA878-7EDF-1449-B351-BE23C15B1DAB}"/>
          </ac:spMkLst>
        </pc:spChg>
        <pc:picChg chg="add mod">
          <ac:chgData name="Vinicius Maidana Alves" userId="" providerId="" clId="Web-{2CBFB547-3543-4FEB-B382-348069478AEC}" dt="2021-06-02T19:02:09.169" v="30" actId="14100"/>
          <ac:picMkLst>
            <pc:docMk/>
            <pc:sldMk cId="1066087839" sldId="380"/>
            <ac:picMk id="3" creationId="{830909B5-B0E8-4598-BC03-D633CC0AC405}"/>
          </ac:picMkLst>
        </pc:picChg>
        <pc:picChg chg="add mod">
          <ac:chgData name="Vinicius Maidana Alves" userId="" providerId="" clId="Web-{2CBFB547-3543-4FEB-B382-348069478AEC}" dt="2021-06-02T19:01:56.543" v="29" actId="1076"/>
          <ac:picMkLst>
            <pc:docMk/>
            <pc:sldMk cId="1066087839" sldId="380"/>
            <ac:picMk id="4" creationId="{E6AAE8E0-A3B9-42FD-AA1A-26F91E3146E8}"/>
          </ac:picMkLst>
        </pc:picChg>
      </pc:sldChg>
      <pc:sldChg chg="addSp modSp">
        <pc:chgData name="Vinicius Maidana Alves" userId="" providerId="" clId="Web-{2CBFB547-3543-4FEB-B382-348069478AEC}" dt="2021-06-02T17:55:00.993" v="4" actId="1076"/>
        <pc:sldMkLst>
          <pc:docMk/>
          <pc:sldMk cId="1688911518" sldId="384"/>
        </pc:sldMkLst>
        <pc:picChg chg="add mod">
          <ac:chgData name="Vinicius Maidana Alves" userId="" providerId="" clId="Web-{2CBFB547-3543-4FEB-B382-348069478AEC}" dt="2021-06-02T17:55:00.993" v="4" actId="1076"/>
          <ac:picMkLst>
            <pc:docMk/>
            <pc:sldMk cId="1688911518" sldId="384"/>
            <ac:picMk id="3" creationId="{F3DE674A-3873-4079-AD76-7EB21873469B}"/>
          </ac:picMkLst>
        </pc:picChg>
      </pc:sldChg>
      <pc:sldChg chg="addSp delSp modSp add replId">
        <pc:chgData name="Vinicius Maidana Alves" userId="" providerId="" clId="Web-{2CBFB547-3543-4FEB-B382-348069478AEC}" dt="2021-06-02T17:59:30.241" v="16" actId="1076"/>
        <pc:sldMkLst>
          <pc:docMk/>
          <pc:sldMk cId="2928107655" sldId="392"/>
        </pc:sldMkLst>
        <pc:picChg chg="del">
          <ac:chgData name="Vinicius Maidana Alves" userId="" providerId="" clId="Web-{2CBFB547-3543-4FEB-B382-348069478AEC}" dt="2021-06-02T17:59:05.835" v="11"/>
          <ac:picMkLst>
            <pc:docMk/>
            <pc:sldMk cId="2928107655" sldId="392"/>
            <ac:picMk id="3" creationId="{0C7651A2-66DA-4260-9CB5-755CE28DBD41}"/>
          </ac:picMkLst>
        </pc:picChg>
        <pc:picChg chg="add mod">
          <ac:chgData name="Vinicius Maidana Alves" userId="" providerId="" clId="Web-{2CBFB547-3543-4FEB-B382-348069478AEC}" dt="2021-06-02T17:59:30.241" v="16" actId="1076"/>
          <ac:picMkLst>
            <pc:docMk/>
            <pc:sldMk cId="2928107655" sldId="392"/>
            <ac:picMk id="4" creationId="{96F26F9B-2EF8-4AB7-94C1-71D6A1BBCA0F}"/>
          </ac:picMkLst>
        </pc:picChg>
      </pc:sldChg>
    </pc:docChg>
  </pc:docChgLst>
  <pc:docChgLst>
    <pc:chgData name="Vinicius Maidana Alves" clId="Web-{8179B9F5-A03A-4D34-B54D-5DA111003BDF}"/>
    <pc:docChg chg="addSld modSld">
      <pc:chgData name="Vinicius Maidana Alves" userId="" providerId="" clId="Web-{8179B9F5-A03A-4D34-B54D-5DA111003BDF}" dt="2021-06-04T20:49:48.693" v="42" actId="1076"/>
      <pc:docMkLst>
        <pc:docMk/>
      </pc:docMkLst>
      <pc:sldChg chg="addSp modSp">
        <pc:chgData name="Vinicius Maidana Alves" userId="" providerId="" clId="Web-{8179B9F5-A03A-4D34-B54D-5DA111003BDF}" dt="2021-06-04T16:30:12.160" v="12" actId="1076"/>
        <pc:sldMkLst>
          <pc:docMk/>
          <pc:sldMk cId="2967487542" sldId="385"/>
        </pc:sldMkLst>
        <pc:spChg chg="mod">
          <ac:chgData name="Vinicius Maidana Alves" userId="" providerId="" clId="Web-{8179B9F5-A03A-4D34-B54D-5DA111003BDF}" dt="2021-06-04T16:29:57.301" v="9" actId="1076"/>
          <ac:spMkLst>
            <pc:docMk/>
            <pc:sldMk cId="2967487542" sldId="385"/>
            <ac:spMk id="10" creationId="{31D5293B-D295-C346-B188-14757EF1D8BB}"/>
          </ac:spMkLst>
        </pc:spChg>
        <pc:picChg chg="add mod">
          <ac:chgData name="Vinicius Maidana Alves" userId="" providerId="" clId="Web-{8179B9F5-A03A-4D34-B54D-5DA111003BDF}" dt="2021-06-04T16:30:12.160" v="12" actId="1076"/>
          <ac:picMkLst>
            <pc:docMk/>
            <pc:sldMk cId="2967487542" sldId="385"/>
            <ac:picMk id="3" creationId="{BEE2E3BE-1C8D-43A7-8F8D-E5E54E232EF3}"/>
          </ac:picMkLst>
        </pc:picChg>
      </pc:sldChg>
      <pc:sldChg chg="addSp modSp">
        <pc:chgData name="Vinicius Maidana Alves" userId="" providerId="" clId="Web-{8179B9F5-A03A-4D34-B54D-5DA111003BDF}" dt="2021-06-04T19:39:58.276" v="21" actId="1076"/>
        <pc:sldMkLst>
          <pc:docMk/>
          <pc:sldMk cId="910635330" sldId="390"/>
        </pc:sldMkLst>
        <pc:spChg chg="mod">
          <ac:chgData name="Vinicius Maidana Alves" userId="" providerId="" clId="Web-{8179B9F5-A03A-4D34-B54D-5DA111003BDF}" dt="2021-06-04T19:38:53.806" v="17" actId="1076"/>
          <ac:spMkLst>
            <pc:docMk/>
            <pc:sldMk cId="910635330" sldId="390"/>
            <ac:spMk id="10" creationId="{31D5293B-D295-C346-B188-14757EF1D8BB}"/>
          </ac:spMkLst>
        </pc:spChg>
        <pc:picChg chg="add mod">
          <ac:chgData name="Vinicius Maidana Alves" userId="" providerId="" clId="Web-{8179B9F5-A03A-4D34-B54D-5DA111003BDF}" dt="2021-06-04T19:39:58.276" v="21" actId="1076"/>
          <ac:picMkLst>
            <pc:docMk/>
            <pc:sldMk cId="910635330" sldId="390"/>
            <ac:picMk id="3" creationId="{C653C88A-65EF-4531-AEDC-E16FC0C4F0A3}"/>
          </ac:picMkLst>
        </pc:picChg>
      </pc:sldChg>
      <pc:sldChg chg="addSp delSp modSp">
        <pc:chgData name="Vinicius Maidana Alves" userId="" providerId="" clId="Web-{8179B9F5-A03A-4D34-B54D-5DA111003BDF}" dt="2021-06-04T20:49:48.693" v="42" actId="1076"/>
        <pc:sldMkLst>
          <pc:docMk/>
          <pc:sldMk cId="1991163696" sldId="394"/>
        </pc:sldMkLst>
        <pc:picChg chg="del mod">
          <ac:chgData name="Vinicius Maidana Alves" userId="" providerId="" clId="Web-{8179B9F5-A03A-4D34-B54D-5DA111003BDF}" dt="2021-06-04T20:46:46.408" v="35"/>
          <ac:picMkLst>
            <pc:docMk/>
            <pc:sldMk cId="1991163696" sldId="394"/>
            <ac:picMk id="3" creationId="{60D7B752-EB03-4BE5-9064-F62C61046489}"/>
          </ac:picMkLst>
        </pc:picChg>
        <pc:picChg chg="add mod">
          <ac:chgData name="Vinicius Maidana Alves" userId="" providerId="" clId="Web-{8179B9F5-A03A-4D34-B54D-5DA111003BDF}" dt="2021-06-04T20:49:48.693" v="42" actId="1076"/>
          <ac:picMkLst>
            <pc:docMk/>
            <pc:sldMk cId="1991163696" sldId="394"/>
            <ac:picMk id="4" creationId="{369A06EA-683A-4A50-B685-8B45025D0FD9}"/>
          </ac:picMkLst>
        </pc:picChg>
      </pc:sldChg>
      <pc:sldChg chg="addSp delSp modSp add replId">
        <pc:chgData name="Vinicius Maidana Alves" userId="" providerId="" clId="Web-{8179B9F5-A03A-4D34-B54D-5DA111003BDF}" dt="2021-06-04T19:40:28.386" v="30" actId="1076"/>
        <pc:sldMkLst>
          <pc:docMk/>
          <pc:sldMk cId="3414534997" sldId="397"/>
        </pc:sldMkLst>
        <pc:picChg chg="del">
          <ac:chgData name="Vinicius Maidana Alves" userId="" providerId="" clId="Web-{8179B9F5-A03A-4D34-B54D-5DA111003BDF}" dt="2021-06-04T19:40:04.151" v="23"/>
          <ac:picMkLst>
            <pc:docMk/>
            <pc:sldMk cId="3414534997" sldId="397"/>
            <ac:picMk id="3" creationId="{C653C88A-65EF-4531-AEDC-E16FC0C4F0A3}"/>
          </ac:picMkLst>
        </pc:picChg>
        <pc:picChg chg="add mod">
          <ac:chgData name="Vinicius Maidana Alves" userId="" providerId="" clId="Web-{8179B9F5-A03A-4D34-B54D-5DA111003BDF}" dt="2021-06-04T19:40:28.386" v="30" actId="1076"/>
          <ac:picMkLst>
            <pc:docMk/>
            <pc:sldMk cId="3414534997" sldId="397"/>
            <ac:picMk id="4" creationId="{6547F3E8-1AE0-4B38-82A3-20A6F2B907CB}"/>
          </ac:picMkLst>
        </pc:picChg>
      </pc:sldChg>
    </pc:docChg>
  </pc:docChgLst>
  <pc:docChgLst>
    <pc:chgData name="Vinicius Maidana Alves" clId="Web-{A3C5372F-152F-4022-A938-0388C10951B2}"/>
    <pc:docChg chg="modSld">
      <pc:chgData name="Vinicius Maidana Alves" userId="" providerId="" clId="Web-{A3C5372F-152F-4022-A938-0388C10951B2}" dt="2021-06-07T14:20:10.073" v="17" actId="1076"/>
      <pc:docMkLst>
        <pc:docMk/>
      </pc:docMkLst>
      <pc:sldChg chg="addSp modSp">
        <pc:chgData name="Vinicius Maidana Alves" userId="" providerId="" clId="Web-{A3C5372F-152F-4022-A938-0388C10951B2}" dt="2021-06-07T14:14:50.595" v="6" actId="1076"/>
        <pc:sldMkLst>
          <pc:docMk/>
          <pc:sldMk cId="457668034" sldId="388"/>
        </pc:sldMkLst>
        <pc:picChg chg="add mod">
          <ac:chgData name="Vinicius Maidana Alves" userId="" providerId="" clId="Web-{A3C5372F-152F-4022-A938-0388C10951B2}" dt="2021-06-07T14:14:50.595" v="6" actId="1076"/>
          <ac:picMkLst>
            <pc:docMk/>
            <pc:sldMk cId="457668034" sldId="388"/>
            <ac:picMk id="3" creationId="{4AF63E04-4DAC-4843-A0DC-3921B552072B}"/>
          </ac:picMkLst>
        </pc:picChg>
      </pc:sldChg>
      <pc:sldChg chg="addSp delSp modSp">
        <pc:chgData name="Vinicius Maidana Alves" userId="" providerId="" clId="Web-{A3C5372F-152F-4022-A938-0388C10951B2}" dt="2021-06-07T14:20:10.073" v="17" actId="1076"/>
        <pc:sldMkLst>
          <pc:docMk/>
          <pc:sldMk cId="2202187136" sldId="389"/>
        </pc:sldMkLst>
        <pc:picChg chg="add del mod">
          <ac:chgData name="Vinicius Maidana Alves" userId="" providerId="" clId="Web-{A3C5372F-152F-4022-A938-0388C10951B2}" dt="2021-06-07T14:19:54.634" v="11"/>
          <ac:picMkLst>
            <pc:docMk/>
            <pc:sldMk cId="2202187136" sldId="389"/>
            <ac:picMk id="3" creationId="{987B178A-79C4-4BDF-8207-20EA92CE1179}"/>
          </ac:picMkLst>
        </pc:picChg>
        <pc:picChg chg="add mod">
          <ac:chgData name="Vinicius Maidana Alves" userId="" providerId="" clId="Web-{A3C5372F-152F-4022-A938-0388C10951B2}" dt="2021-06-07T14:20:10.073" v="17" actId="1076"/>
          <ac:picMkLst>
            <pc:docMk/>
            <pc:sldMk cId="2202187136" sldId="389"/>
            <ac:picMk id="4" creationId="{B9A527CD-E399-4332-9808-4B622AA6C34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ABD6FD-BD6F-1B4B-9C32-CC4D76DFA6BA}" type="datetimeFigureOut">
              <a:rPr lang="en-US" smtClean="0"/>
              <a:t>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6108A-1751-DA41-B0E6-8B397B791B13}" type="slidenum">
              <a:rPr lang="en-US" smtClean="0"/>
              <a:t>‹#›</a:t>
            </a:fld>
            <a:endParaRPr lang="en-US"/>
          </a:p>
        </p:txBody>
      </p:sp>
    </p:spTree>
    <p:extLst>
      <p:ext uri="{BB962C8B-B14F-4D97-AF65-F5344CB8AC3E}">
        <p14:creationId xmlns:p14="http://schemas.microsoft.com/office/powerpoint/2010/main" val="767242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err="1"/>
              <a:t>Today</a:t>
            </a:r>
            <a:r>
              <a:rPr lang="es-419" dirty="0"/>
              <a:t> </a:t>
            </a:r>
            <a:r>
              <a:rPr lang="es-419" dirty="0" err="1"/>
              <a:t>we’re</a:t>
            </a:r>
            <a:r>
              <a:rPr lang="es-419" dirty="0"/>
              <a:t> </a:t>
            </a:r>
            <a:r>
              <a:rPr lang="es-419" dirty="0" err="1"/>
              <a:t>gonna</a:t>
            </a:r>
            <a:r>
              <a:rPr lang="es-419" dirty="0"/>
              <a:t> </a:t>
            </a:r>
            <a:r>
              <a:rPr lang="es-419" dirty="0" err="1"/>
              <a:t>cover</a:t>
            </a:r>
            <a:r>
              <a:rPr lang="es-419" dirty="0"/>
              <a:t> </a:t>
            </a:r>
            <a:r>
              <a:rPr lang="es-419" dirty="0" err="1"/>
              <a:t>the</a:t>
            </a:r>
            <a:r>
              <a:rPr lang="es-419" dirty="0"/>
              <a:t> new </a:t>
            </a:r>
            <a:r>
              <a:rPr lang="es-419" dirty="0" err="1"/>
              <a:t>features</a:t>
            </a:r>
            <a:r>
              <a:rPr lang="es-419" dirty="0"/>
              <a:t> and </a:t>
            </a:r>
            <a:r>
              <a:rPr lang="es-419" dirty="0" err="1"/>
              <a:t>updates</a:t>
            </a:r>
            <a:r>
              <a:rPr lang="es-419" dirty="0"/>
              <a:t> </a:t>
            </a:r>
            <a:r>
              <a:rPr lang="es-419" dirty="0" err="1"/>
              <a:t>of</a:t>
            </a:r>
            <a:r>
              <a:rPr lang="es-419" dirty="0"/>
              <a:t> IBM RPA 21.0.2 </a:t>
            </a:r>
            <a:r>
              <a:rPr lang="es-419" dirty="0" err="1"/>
              <a:t>release</a:t>
            </a:r>
            <a:r>
              <a:rPr lang="es-419" dirty="0"/>
              <a:t>.</a:t>
            </a:r>
          </a:p>
          <a:p>
            <a:br>
              <a:rPr lang="es-419" dirty="0"/>
            </a:br>
            <a:r>
              <a:rPr lang="es-419" dirty="0"/>
              <a:t>General </a:t>
            </a:r>
            <a:r>
              <a:rPr lang="es-419" dirty="0" err="1"/>
              <a:t>Availability</a:t>
            </a:r>
            <a:br>
              <a:rPr lang="es-419" dirty="0"/>
            </a:br>
            <a:r>
              <a:rPr lang="es-419" dirty="0"/>
              <a:t>- </a:t>
            </a:r>
            <a:r>
              <a:rPr lang="es-419" dirty="0" err="1"/>
              <a:t>OpenShift</a:t>
            </a:r>
            <a:r>
              <a:rPr lang="es-419" dirty="0"/>
              <a:t> </a:t>
            </a:r>
            <a:r>
              <a:rPr lang="es-419" dirty="0" err="1"/>
              <a:t>Platform</a:t>
            </a:r>
            <a:r>
              <a:rPr lang="es-419" dirty="0"/>
              <a:t>: </a:t>
            </a:r>
            <a:r>
              <a:rPr lang="es-419" dirty="0" err="1"/>
              <a:t>Dec</a:t>
            </a:r>
            <a:r>
              <a:rPr lang="es-419" dirty="0"/>
              <a:t> 17th</a:t>
            </a:r>
            <a:br>
              <a:rPr lang="es-419" dirty="0"/>
            </a:br>
            <a:r>
              <a:rPr lang="es-419" dirty="0"/>
              <a:t>- </a:t>
            </a:r>
            <a:r>
              <a:rPr lang="es-419" dirty="0" err="1"/>
              <a:t>On-Premise</a:t>
            </a:r>
            <a:r>
              <a:rPr lang="es-419" dirty="0"/>
              <a:t>: </a:t>
            </a:r>
            <a:r>
              <a:rPr lang="es-419" dirty="0" err="1"/>
              <a:t>Dec</a:t>
            </a:r>
            <a:r>
              <a:rPr lang="es-419" dirty="0"/>
              <a:t> 21st</a:t>
            </a:r>
            <a:br>
              <a:rPr lang="es-419" dirty="0"/>
            </a:br>
            <a:r>
              <a:rPr lang="es-419" dirty="0"/>
              <a:t>- SaaS: late </a:t>
            </a:r>
            <a:r>
              <a:rPr lang="es-419" dirty="0" err="1"/>
              <a:t>January</a:t>
            </a:r>
            <a:br>
              <a:rPr lang="es-419" dirty="0"/>
            </a:br>
            <a:br>
              <a:rPr lang="es-419" dirty="0"/>
            </a:br>
            <a:r>
              <a:rPr lang="es-419" dirty="0"/>
              <a:t>I </a:t>
            </a:r>
            <a:r>
              <a:rPr lang="es-419" dirty="0" err="1"/>
              <a:t>kindly</a:t>
            </a:r>
            <a:r>
              <a:rPr lang="es-419" dirty="0"/>
              <a:t> </a:t>
            </a:r>
            <a:r>
              <a:rPr lang="es-419" dirty="0" err="1"/>
              <a:t>ask</a:t>
            </a:r>
            <a:r>
              <a:rPr lang="es-419" dirty="0"/>
              <a:t> </a:t>
            </a:r>
            <a:r>
              <a:rPr lang="es-419" dirty="0" err="1"/>
              <a:t>to</a:t>
            </a:r>
            <a:r>
              <a:rPr lang="es-419" dirty="0"/>
              <a:t> </a:t>
            </a:r>
            <a:r>
              <a:rPr lang="es-419" dirty="0" err="1"/>
              <a:t>save</a:t>
            </a:r>
            <a:r>
              <a:rPr lang="es-419" dirty="0"/>
              <a:t> </a:t>
            </a:r>
            <a:r>
              <a:rPr lang="es-419" dirty="0" err="1"/>
              <a:t>your</a:t>
            </a:r>
            <a:r>
              <a:rPr lang="es-419" dirty="0"/>
              <a:t> </a:t>
            </a:r>
            <a:r>
              <a:rPr lang="es-419" dirty="0" err="1"/>
              <a:t>questions</a:t>
            </a:r>
            <a:r>
              <a:rPr lang="es-419" dirty="0"/>
              <a:t> </a:t>
            </a:r>
            <a:r>
              <a:rPr lang="es-419" dirty="0" err="1"/>
              <a:t>for</a:t>
            </a:r>
            <a:r>
              <a:rPr lang="es-419" dirty="0"/>
              <a:t> </a:t>
            </a:r>
            <a:r>
              <a:rPr lang="es-419" dirty="0" err="1"/>
              <a:t>the</a:t>
            </a:r>
            <a:r>
              <a:rPr lang="es-419" dirty="0"/>
              <a:t> </a:t>
            </a:r>
            <a:r>
              <a:rPr lang="es-419" dirty="0" err="1"/>
              <a:t>end</a:t>
            </a:r>
            <a:r>
              <a:rPr lang="es-419" dirty="0"/>
              <a:t> </a:t>
            </a:r>
            <a:r>
              <a:rPr lang="es-419" dirty="0" err="1"/>
              <a:t>of</a:t>
            </a:r>
            <a:r>
              <a:rPr lang="es-419" dirty="0"/>
              <a:t> </a:t>
            </a:r>
            <a:r>
              <a:rPr lang="es-419" dirty="0" err="1"/>
              <a:t>the</a:t>
            </a:r>
            <a:r>
              <a:rPr lang="es-419" dirty="0"/>
              <a:t> </a:t>
            </a:r>
            <a:r>
              <a:rPr lang="es-419" dirty="0" err="1"/>
              <a:t>presentation</a:t>
            </a:r>
            <a:r>
              <a:rPr lang="es-419" dirty="0"/>
              <a:t>.</a:t>
            </a:r>
            <a:endParaRPr lang="en-US" dirty="0"/>
          </a:p>
        </p:txBody>
      </p:sp>
      <p:sp>
        <p:nvSpPr>
          <p:cNvPr id="4" name="Slide Number Placeholder 3"/>
          <p:cNvSpPr>
            <a:spLocks noGrp="1"/>
          </p:cNvSpPr>
          <p:nvPr>
            <p:ph type="sldNum" sz="quarter" idx="5"/>
          </p:nvPr>
        </p:nvSpPr>
        <p:spPr/>
        <p:txBody>
          <a:bodyPr/>
          <a:lstStyle/>
          <a:p>
            <a:fld id="{9036108A-1751-DA41-B0E6-8B397B791B13}" type="slidenum">
              <a:rPr lang="en-US" smtClean="0"/>
              <a:t>1</a:t>
            </a:fld>
            <a:endParaRPr lang="en-US"/>
          </a:p>
        </p:txBody>
      </p:sp>
    </p:spTree>
    <p:extLst>
      <p:ext uri="{BB962C8B-B14F-4D97-AF65-F5344CB8AC3E}">
        <p14:creationId xmlns:p14="http://schemas.microsoft.com/office/powerpoint/2010/main" val="143831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s-419" b="1" dirty="0" err="1"/>
              <a:t>Support</a:t>
            </a:r>
            <a:r>
              <a:rPr lang="es-419" b="1" dirty="0"/>
              <a:t> </a:t>
            </a:r>
            <a:r>
              <a:rPr lang="es-419" b="1" dirty="0" err="1"/>
              <a:t>for</a:t>
            </a:r>
            <a:r>
              <a:rPr lang="es-419" b="1" dirty="0"/>
              <a:t> </a:t>
            </a:r>
            <a:r>
              <a:rPr lang="es-419" b="1" dirty="0" err="1"/>
              <a:t>passphrase</a:t>
            </a:r>
            <a:br>
              <a:rPr lang="es-419" b="1" dirty="0"/>
            </a:br>
            <a:r>
              <a:rPr lang="es-419" b="0" dirty="0" err="1"/>
              <a:t>Private</a:t>
            </a:r>
            <a:r>
              <a:rPr lang="es-419" b="0" dirty="0"/>
              <a:t> </a:t>
            </a:r>
            <a:r>
              <a:rPr lang="es-419" b="0" dirty="0" err="1"/>
              <a:t>keys</a:t>
            </a:r>
            <a:r>
              <a:rPr lang="es-419" b="0" dirty="0"/>
              <a:t> files </a:t>
            </a:r>
            <a:r>
              <a:rPr lang="es-419" b="0" dirty="0" err="1"/>
              <a:t>such</a:t>
            </a:r>
            <a:r>
              <a:rPr lang="es-419" b="0" dirty="0"/>
              <a:t> as PEM </a:t>
            </a:r>
            <a:r>
              <a:rPr lang="es-419" b="0" dirty="0" err="1"/>
              <a:t>or</a:t>
            </a:r>
            <a:r>
              <a:rPr lang="es-419" b="0" dirty="0"/>
              <a:t> PKCS </a:t>
            </a:r>
            <a:r>
              <a:rPr lang="es-419" b="0" dirty="0" err="1"/>
              <a:t>support</a:t>
            </a:r>
            <a:r>
              <a:rPr lang="es-419" b="0" dirty="0"/>
              <a:t> </a:t>
            </a:r>
            <a:r>
              <a:rPr lang="es-419" b="0" dirty="0" err="1"/>
              <a:t>passphrases</a:t>
            </a:r>
            <a:r>
              <a:rPr lang="es-419" b="0" dirty="0"/>
              <a:t>, so do IBM RPA new </a:t>
            </a:r>
            <a:r>
              <a:rPr lang="es-419" b="0" dirty="0" err="1"/>
              <a:t>version</a:t>
            </a:r>
            <a:r>
              <a:rPr lang="es-419" b="0" dirty="0"/>
              <a:t>!</a:t>
            </a:r>
            <a:br>
              <a:rPr lang="es-419" b="0" dirty="0"/>
            </a:br>
            <a:r>
              <a:rPr lang="es-419" b="0" dirty="0" err="1"/>
              <a:t>Now</a:t>
            </a:r>
            <a:r>
              <a:rPr lang="es-419" b="0" dirty="0"/>
              <a:t> </a:t>
            </a:r>
            <a:r>
              <a:rPr lang="es-419" b="0" dirty="0" err="1"/>
              <a:t>you</a:t>
            </a:r>
            <a:r>
              <a:rPr lang="es-419" b="0" dirty="0"/>
              <a:t> can use </a:t>
            </a:r>
            <a:r>
              <a:rPr lang="es-419" b="0" dirty="0" err="1"/>
              <a:t>password</a:t>
            </a:r>
            <a:r>
              <a:rPr lang="es-419" b="0" dirty="0"/>
              <a:t> </a:t>
            </a:r>
            <a:r>
              <a:rPr lang="es-419" b="0" dirty="0" err="1"/>
              <a:t>protected</a:t>
            </a:r>
            <a:r>
              <a:rPr lang="es-419" b="0" dirty="0"/>
              <a:t> </a:t>
            </a:r>
            <a:r>
              <a:rPr lang="es-419" b="0" dirty="0" err="1"/>
              <a:t>private</a:t>
            </a:r>
            <a:r>
              <a:rPr lang="es-419" b="0" dirty="0"/>
              <a:t> </a:t>
            </a:r>
            <a:r>
              <a:rPr lang="es-419" b="0" dirty="0" err="1"/>
              <a:t>keys</a:t>
            </a:r>
            <a:r>
              <a:rPr lang="es-419" b="0" dirty="0"/>
              <a:t> </a:t>
            </a:r>
            <a:r>
              <a:rPr lang="es-419" b="0" dirty="0" err="1"/>
              <a:t>when</a:t>
            </a:r>
            <a:r>
              <a:rPr lang="es-419" b="0" dirty="0"/>
              <a:t> </a:t>
            </a:r>
            <a:r>
              <a:rPr lang="es-419" b="0" dirty="0" err="1"/>
              <a:t>configuring</a:t>
            </a:r>
            <a:r>
              <a:rPr lang="es-419" b="0" dirty="0"/>
              <a:t> </a:t>
            </a:r>
            <a:r>
              <a:rPr lang="es-419" b="0" dirty="0" err="1"/>
              <a:t>tenant</a:t>
            </a:r>
            <a:r>
              <a:rPr lang="es-419" b="0" dirty="0"/>
              <a:t> </a:t>
            </a:r>
            <a:r>
              <a:rPr lang="es-419" b="0" dirty="0" err="1"/>
              <a:t>credentials</a:t>
            </a:r>
            <a:r>
              <a:rPr lang="es-419" b="0" dirty="0"/>
              <a:t>.</a:t>
            </a:r>
            <a:br>
              <a:rPr lang="es-419" dirty="0"/>
            </a:br>
            <a:br>
              <a:rPr lang="es-419" dirty="0"/>
            </a:br>
            <a:r>
              <a:rPr lang="es-419" b="1" dirty="0" err="1"/>
              <a:t>Restrict</a:t>
            </a:r>
            <a:r>
              <a:rPr lang="es-419" b="1" dirty="0"/>
              <a:t> </a:t>
            </a:r>
            <a:r>
              <a:rPr lang="es-419" b="1" dirty="0" err="1"/>
              <a:t>runtime</a:t>
            </a:r>
            <a:r>
              <a:rPr lang="es-419" b="1" dirty="0"/>
              <a:t> </a:t>
            </a:r>
            <a:r>
              <a:rPr lang="es-419" b="1" dirty="0" err="1"/>
              <a:t>access</a:t>
            </a:r>
            <a:r>
              <a:rPr lang="es-419" b="1" dirty="0"/>
              <a:t> </a:t>
            </a:r>
            <a:r>
              <a:rPr lang="es-419" b="1" dirty="0" err="1"/>
              <a:t>to</a:t>
            </a:r>
            <a:r>
              <a:rPr lang="es-419" b="1" dirty="0"/>
              <a:t> </a:t>
            </a:r>
            <a:r>
              <a:rPr lang="es-419" b="1" dirty="0" err="1"/>
              <a:t>the</a:t>
            </a:r>
            <a:r>
              <a:rPr lang="es-419" b="1" dirty="0"/>
              <a:t> </a:t>
            </a:r>
            <a:r>
              <a:rPr lang="es-419" b="1" dirty="0" err="1"/>
              <a:t>private</a:t>
            </a:r>
            <a:r>
              <a:rPr lang="es-419" b="1" dirty="0"/>
              <a:t> </a:t>
            </a:r>
            <a:r>
              <a:rPr lang="es-419" b="1" dirty="0" err="1"/>
              <a:t>key</a:t>
            </a:r>
            <a:br>
              <a:rPr lang="es-419" b="1" dirty="0"/>
            </a:br>
            <a:r>
              <a:rPr lang="es-419" dirty="0" err="1"/>
              <a:t>I’m</a:t>
            </a:r>
            <a:r>
              <a:rPr lang="es-419" dirty="0"/>
              <a:t> </a:t>
            </a:r>
            <a:r>
              <a:rPr lang="es-419" dirty="0" err="1"/>
              <a:t>going</a:t>
            </a:r>
            <a:r>
              <a:rPr lang="es-419" dirty="0"/>
              <a:t> </a:t>
            </a:r>
            <a:r>
              <a:rPr lang="es-419" dirty="0" err="1"/>
              <a:t>to</a:t>
            </a:r>
            <a:r>
              <a:rPr lang="es-419" dirty="0"/>
              <a:t> </a:t>
            </a:r>
            <a:r>
              <a:rPr lang="es-419" dirty="0" err="1"/>
              <a:t>mention</a:t>
            </a:r>
            <a:r>
              <a:rPr lang="es-419" dirty="0"/>
              <a:t> “</a:t>
            </a:r>
            <a:r>
              <a:rPr lang="es-419" dirty="0" err="1"/>
              <a:t>runtime</a:t>
            </a:r>
            <a:r>
              <a:rPr lang="es-419" dirty="0"/>
              <a:t>”, so </a:t>
            </a:r>
            <a:r>
              <a:rPr lang="es-419" dirty="0" err="1"/>
              <a:t>let’s</a:t>
            </a:r>
            <a:r>
              <a:rPr lang="es-419" dirty="0"/>
              <a:t> </a:t>
            </a:r>
            <a:r>
              <a:rPr lang="es-419" dirty="0" err="1"/>
              <a:t>quickly</a:t>
            </a:r>
            <a:r>
              <a:rPr lang="es-419" dirty="0"/>
              <a:t> define </a:t>
            </a:r>
            <a:r>
              <a:rPr lang="es-419" dirty="0" err="1"/>
              <a:t>it</a:t>
            </a:r>
            <a:r>
              <a:rPr lang="es-419" dirty="0"/>
              <a:t>: </a:t>
            </a:r>
            <a:r>
              <a:rPr lang="es-419" dirty="0" err="1"/>
              <a:t>the</a:t>
            </a:r>
            <a:r>
              <a:rPr lang="es-419" dirty="0"/>
              <a:t> IBM RPA </a:t>
            </a:r>
            <a:r>
              <a:rPr lang="es-419" dirty="0" err="1"/>
              <a:t>runtime</a:t>
            </a:r>
            <a:r>
              <a:rPr lang="es-419" dirty="0"/>
              <a:t> </a:t>
            </a:r>
            <a:r>
              <a:rPr lang="es-419" dirty="0" err="1"/>
              <a:t>is</a:t>
            </a:r>
            <a:r>
              <a:rPr lang="es-419" dirty="0"/>
              <a:t> </a:t>
            </a:r>
            <a:r>
              <a:rPr lang="es-419" dirty="0" err="1"/>
              <a:t>responsible</a:t>
            </a:r>
            <a:r>
              <a:rPr lang="es-419" dirty="0"/>
              <a:t> </a:t>
            </a:r>
            <a:r>
              <a:rPr lang="es-419" dirty="0" err="1"/>
              <a:t>to</a:t>
            </a:r>
            <a:r>
              <a:rPr lang="es-419" dirty="0"/>
              <a:t> run scripts in a </a:t>
            </a:r>
            <a:r>
              <a:rPr lang="es-419" dirty="0" err="1"/>
              <a:t>sandbox</a:t>
            </a:r>
            <a:r>
              <a:rPr lang="es-419" dirty="0"/>
              <a:t> </a:t>
            </a:r>
            <a:r>
              <a:rPr lang="es-419" dirty="0" err="1"/>
              <a:t>environment</a:t>
            </a:r>
            <a:r>
              <a:rPr lang="es-419" dirty="0"/>
              <a:t>. </a:t>
            </a:r>
            <a:r>
              <a:rPr lang="es-419" dirty="0" err="1"/>
              <a:t>It</a:t>
            </a:r>
            <a:r>
              <a:rPr lang="es-419" dirty="0"/>
              <a:t> </a:t>
            </a:r>
            <a:r>
              <a:rPr lang="es-419" dirty="0" err="1"/>
              <a:t>is</a:t>
            </a:r>
            <a:r>
              <a:rPr lang="es-419" dirty="0"/>
              <a:t> </a:t>
            </a:r>
            <a:r>
              <a:rPr lang="es-419" dirty="0" err="1"/>
              <a:t>controlled</a:t>
            </a:r>
            <a:r>
              <a:rPr lang="es-419" dirty="0"/>
              <a:t> </a:t>
            </a:r>
            <a:r>
              <a:rPr lang="es-419" dirty="0" err="1"/>
              <a:t>by</a:t>
            </a:r>
            <a:r>
              <a:rPr lang="es-419" dirty="0"/>
              <a:t> </a:t>
            </a:r>
            <a:r>
              <a:rPr lang="es-419" dirty="0" err="1"/>
              <a:t>the</a:t>
            </a:r>
            <a:r>
              <a:rPr lang="es-419" dirty="0"/>
              <a:t> Bot </a:t>
            </a:r>
            <a:r>
              <a:rPr lang="es-419" dirty="0" err="1"/>
              <a:t>Agent</a:t>
            </a:r>
            <a:r>
              <a:rPr lang="es-419" dirty="0"/>
              <a:t>, </a:t>
            </a:r>
            <a:r>
              <a:rPr lang="es-419" dirty="0" err="1"/>
              <a:t>which</a:t>
            </a:r>
            <a:r>
              <a:rPr lang="es-419" dirty="0"/>
              <a:t> </a:t>
            </a:r>
            <a:r>
              <a:rPr lang="es-419" dirty="0" err="1"/>
              <a:t>spawns</a:t>
            </a:r>
            <a:r>
              <a:rPr lang="es-419" dirty="0"/>
              <a:t> new </a:t>
            </a:r>
            <a:r>
              <a:rPr lang="es-419" dirty="0" err="1"/>
              <a:t>runtimes</a:t>
            </a:r>
            <a:r>
              <a:rPr lang="es-419" dirty="0"/>
              <a:t> </a:t>
            </a:r>
            <a:r>
              <a:rPr lang="es-419" dirty="0" err="1"/>
              <a:t>whenever</a:t>
            </a:r>
            <a:r>
              <a:rPr lang="es-419" dirty="0"/>
              <a:t> </a:t>
            </a:r>
            <a:r>
              <a:rPr lang="es-419" dirty="0" err="1"/>
              <a:t>it</a:t>
            </a:r>
            <a:r>
              <a:rPr lang="es-419" dirty="0"/>
              <a:t> </a:t>
            </a:r>
            <a:r>
              <a:rPr lang="es-419" dirty="0" err="1"/>
              <a:t>needs</a:t>
            </a:r>
            <a:r>
              <a:rPr lang="es-419" dirty="0"/>
              <a:t> </a:t>
            </a:r>
            <a:r>
              <a:rPr lang="es-419" dirty="0" err="1"/>
              <a:t>to</a:t>
            </a:r>
            <a:r>
              <a:rPr lang="es-419" dirty="0"/>
              <a:t> run </a:t>
            </a:r>
            <a:r>
              <a:rPr lang="es-419" dirty="0" err="1"/>
              <a:t>bots</a:t>
            </a:r>
            <a:r>
              <a:rPr lang="es-419" dirty="0"/>
              <a:t>.</a:t>
            </a:r>
            <a:br>
              <a:rPr lang="es-419" dirty="0"/>
            </a:br>
            <a:r>
              <a:rPr lang="es-419" dirty="0" err="1"/>
              <a:t>The</a:t>
            </a:r>
            <a:r>
              <a:rPr lang="es-419" dirty="0"/>
              <a:t> </a:t>
            </a:r>
            <a:r>
              <a:rPr lang="es-419" dirty="0" err="1"/>
              <a:t>runtime</a:t>
            </a:r>
            <a:r>
              <a:rPr lang="es-419" dirty="0"/>
              <a:t> </a:t>
            </a:r>
            <a:r>
              <a:rPr lang="es-419" dirty="0" err="1"/>
              <a:t>always</a:t>
            </a:r>
            <a:r>
              <a:rPr lang="es-419" dirty="0"/>
              <a:t> </a:t>
            </a:r>
            <a:r>
              <a:rPr lang="es-419" dirty="0" err="1"/>
              <a:t>runs</a:t>
            </a:r>
            <a:r>
              <a:rPr lang="es-419" dirty="0"/>
              <a:t> </a:t>
            </a:r>
            <a:r>
              <a:rPr lang="es-419" dirty="0" err="1"/>
              <a:t>under</a:t>
            </a:r>
            <a:r>
              <a:rPr lang="es-419" dirty="0"/>
              <a:t> a Windows </a:t>
            </a:r>
            <a:r>
              <a:rPr lang="es-419" dirty="0" err="1"/>
              <a:t>User</a:t>
            </a:r>
            <a:r>
              <a:rPr lang="es-419" dirty="0"/>
              <a:t> </a:t>
            </a:r>
            <a:r>
              <a:rPr lang="es-419" dirty="0" err="1"/>
              <a:t>account</a:t>
            </a:r>
            <a:r>
              <a:rPr lang="es-419" dirty="0"/>
              <a:t>.</a:t>
            </a:r>
            <a:br>
              <a:rPr lang="es-419" dirty="0"/>
            </a:br>
            <a:br>
              <a:rPr lang="es-419" dirty="0"/>
            </a:br>
            <a:r>
              <a:rPr lang="es-419" dirty="0"/>
              <a:t>So, in </a:t>
            </a:r>
            <a:r>
              <a:rPr lang="es-419" dirty="0" err="1"/>
              <a:t>previous</a:t>
            </a:r>
            <a:r>
              <a:rPr lang="es-419" dirty="0"/>
              <a:t> </a:t>
            </a:r>
            <a:r>
              <a:rPr lang="es-419" dirty="0" err="1"/>
              <a:t>versions</a:t>
            </a:r>
            <a:r>
              <a:rPr lang="es-419" dirty="0"/>
              <a:t>, </a:t>
            </a:r>
            <a:r>
              <a:rPr lang="es-419" dirty="0" err="1"/>
              <a:t>the</a:t>
            </a:r>
            <a:r>
              <a:rPr lang="es-419" dirty="0"/>
              <a:t> IBM RPA </a:t>
            </a:r>
            <a:r>
              <a:rPr lang="es-419" dirty="0" err="1"/>
              <a:t>runtime</a:t>
            </a:r>
            <a:r>
              <a:rPr lang="es-419" dirty="0"/>
              <a:t> </a:t>
            </a:r>
            <a:r>
              <a:rPr lang="es-419" dirty="0" err="1"/>
              <a:t>had</a:t>
            </a:r>
            <a:r>
              <a:rPr lang="es-419" dirty="0"/>
              <a:t> </a:t>
            </a:r>
            <a:r>
              <a:rPr lang="es-419" dirty="0" err="1"/>
              <a:t>access</a:t>
            </a:r>
            <a:r>
              <a:rPr lang="es-419" dirty="0"/>
              <a:t> </a:t>
            </a:r>
            <a:r>
              <a:rPr lang="es-419" dirty="0" err="1"/>
              <a:t>to</a:t>
            </a:r>
            <a:r>
              <a:rPr lang="es-419" dirty="0"/>
              <a:t> </a:t>
            </a:r>
            <a:r>
              <a:rPr lang="es-419" dirty="0" err="1"/>
              <a:t>the</a:t>
            </a:r>
            <a:r>
              <a:rPr lang="es-419" dirty="0"/>
              <a:t> </a:t>
            </a:r>
            <a:r>
              <a:rPr lang="es-419" dirty="0" err="1"/>
              <a:t>private</a:t>
            </a:r>
            <a:r>
              <a:rPr lang="es-419" dirty="0"/>
              <a:t> </a:t>
            </a:r>
            <a:r>
              <a:rPr lang="es-419" dirty="0" err="1"/>
              <a:t>key</a:t>
            </a:r>
            <a:r>
              <a:rPr lang="es-419" dirty="0"/>
              <a:t> </a:t>
            </a:r>
            <a:r>
              <a:rPr lang="es-419" dirty="0" err="1"/>
              <a:t>to</a:t>
            </a:r>
            <a:r>
              <a:rPr lang="es-419" dirty="0"/>
              <a:t> </a:t>
            </a:r>
            <a:r>
              <a:rPr lang="es-419" dirty="0" err="1"/>
              <a:t>decrypt</a:t>
            </a:r>
            <a:r>
              <a:rPr lang="es-419" dirty="0"/>
              <a:t> </a:t>
            </a:r>
            <a:r>
              <a:rPr lang="es-419" dirty="0" err="1"/>
              <a:t>vault</a:t>
            </a:r>
            <a:r>
              <a:rPr lang="es-419" dirty="0"/>
              <a:t> </a:t>
            </a:r>
            <a:r>
              <a:rPr lang="es-419" dirty="0" err="1"/>
              <a:t>credentials</a:t>
            </a:r>
            <a:r>
              <a:rPr lang="es-419" dirty="0"/>
              <a:t>, </a:t>
            </a:r>
            <a:r>
              <a:rPr lang="es-419" dirty="0" err="1"/>
              <a:t>which</a:t>
            </a:r>
            <a:r>
              <a:rPr lang="es-419" dirty="0"/>
              <a:t> </a:t>
            </a:r>
            <a:r>
              <a:rPr lang="es-419" dirty="0" err="1"/>
              <a:t>means</a:t>
            </a:r>
            <a:r>
              <a:rPr lang="es-419" dirty="0"/>
              <a:t> </a:t>
            </a:r>
            <a:r>
              <a:rPr lang="es-419" dirty="0" err="1"/>
              <a:t>the</a:t>
            </a:r>
            <a:r>
              <a:rPr lang="es-419" dirty="0"/>
              <a:t> Windows </a:t>
            </a:r>
            <a:r>
              <a:rPr lang="es-419" dirty="0" err="1"/>
              <a:t>User</a:t>
            </a:r>
            <a:r>
              <a:rPr lang="es-419" dirty="0"/>
              <a:t> </a:t>
            </a:r>
            <a:r>
              <a:rPr lang="es-419" dirty="0" err="1"/>
              <a:t>account</a:t>
            </a:r>
            <a:r>
              <a:rPr lang="es-419" dirty="0"/>
              <a:t> </a:t>
            </a:r>
            <a:r>
              <a:rPr lang="es-419" dirty="0" err="1"/>
              <a:t>also</a:t>
            </a:r>
            <a:r>
              <a:rPr lang="es-419" dirty="0"/>
              <a:t> </a:t>
            </a:r>
            <a:r>
              <a:rPr lang="es-419" dirty="0" err="1"/>
              <a:t>had</a:t>
            </a:r>
            <a:r>
              <a:rPr lang="es-419" dirty="0"/>
              <a:t> </a:t>
            </a:r>
            <a:r>
              <a:rPr lang="es-419" dirty="0" err="1"/>
              <a:t>access</a:t>
            </a:r>
            <a:r>
              <a:rPr lang="es-419" dirty="0"/>
              <a:t> </a:t>
            </a:r>
            <a:r>
              <a:rPr lang="es-419" dirty="0" err="1"/>
              <a:t>to</a:t>
            </a:r>
            <a:r>
              <a:rPr lang="es-419" dirty="0"/>
              <a:t> </a:t>
            </a:r>
            <a:r>
              <a:rPr lang="es-419" dirty="0" err="1"/>
              <a:t>the</a:t>
            </a:r>
            <a:r>
              <a:rPr lang="es-419" dirty="0"/>
              <a:t> </a:t>
            </a:r>
            <a:r>
              <a:rPr lang="es-419" dirty="0" err="1"/>
              <a:t>private</a:t>
            </a:r>
            <a:r>
              <a:rPr lang="es-419" dirty="0"/>
              <a:t> </a:t>
            </a:r>
            <a:r>
              <a:rPr lang="es-419" dirty="0" err="1"/>
              <a:t>key</a:t>
            </a:r>
            <a:r>
              <a:rPr lang="es-419" dirty="0"/>
              <a:t>.</a:t>
            </a:r>
            <a:br>
              <a:rPr lang="es-419" dirty="0"/>
            </a:br>
            <a:r>
              <a:rPr lang="es-419" dirty="0" err="1"/>
              <a:t>With</a:t>
            </a:r>
            <a:r>
              <a:rPr lang="es-419" dirty="0"/>
              <a:t> </a:t>
            </a:r>
            <a:r>
              <a:rPr lang="es-419" dirty="0" err="1"/>
              <a:t>this</a:t>
            </a:r>
            <a:r>
              <a:rPr lang="es-419" dirty="0"/>
              <a:t> new </a:t>
            </a:r>
            <a:r>
              <a:rPr lang="es-419" dirty="0" err="1"/>
              <a:t>version</a:t>
            </a:r>
            <a:r>
              <a:rPr lang="es-419" dirty="0"/>
              <a:t>, </a:t>
            </a:r>
            <a:r>
              <a:rPr lang="es-419" dirty="0" err="1"/>
              <a:t>only</a:t>
            </a:r>
            <a:r>
              <a:rPr lang="es-419" dirty="0"/>
              <a:t> </a:t>
            </a:r>
            <a:r>
              <a:rPr lang="es-419" dirty="0" err="1"/>
              <a:t>the</a:t>
            </a:r>
            <a:r>
              <a:rPr lang="es-419" dirty="0"/>
              <a:t> Bot </a:t>
            </a:r>
            <a:r>
              <a:rPr lang="es-419" dirty="0" err="1"/>
              <a:t>Agent</a:t>
            </a:r>
            <a:r>
              <a:rPr lang="es-419" dirty="0"/>
              <a:t>, </a:t>
            </a:r>
            <a:r>
              <a:rPr lang="es-419" dirty="0" err="1"/>
              <a:t>which</a:t>
            </a:r>
            <a:r>
              <a:rPr lang="es-419" dirty="0"/>
              <a:t> </a:t>
            </a:r>
            <a:r>
              <a:rPr lang="es-419" dirty="0" err="1"/>
              <a:t>runs</a:t>
            </a:r>
            <a:r>
              <a:rPr lang="es-419" dirty="0"/>
              <a:t> </a:t>
            </a:r>
            <a:r>
              <a:rPr lang="es-419" dirty="0" err="1"/>
              <a:t>under</a:t>
            </a:r>
            <a:r>
              <a:rPr lang="es-419" dirty="0"/>
              <a:t> a </a:t>
            </a:r>
            <a:r>
              <a:rPr lang="es-419" dirty="0" err="1"/>
              <a:t>privileged</a:t>
            </a:r>
            <a:r>
              <a:rPr lang="es-419" dirty="0"/>
              <a:t> Windows </a:t>
            </a:r>
            <a:r>
              <a:rPr lang="es-419" dirty="0" err="1"/>
              <a:t>account</a:t>
            </a:r>
            <a:r>
              <a:rPr lang="es-419" dirty="0"/>
              <a:t>, </a:t>
            </a:r>
            <a:r>
              <a:rPr lang="es-419" dirty="0" err="1"/>
              <a:t>access</a:t>
            </a:r>
            <a:r>
              <a:rPr lang="es-419" dirty="0"/>
              <a:t> </a:t>
            </a:r>
            <a:r>
              <a:rPr lang="es-419" dirty="0" err="1"/>
              <a:t>the</a:t>
            </a:r>
            <a:r>
              <a:rPr lang="es-419" dirty="0"/>
              <a:t> </a:t>
            </a:r>
            <a:r>
              <a:rPr lang="es-419" dirty="0" err="1"/>
              <a:t>private</a:t>
            </a:r>
            <a:r>
              <a:rPr lang="es-419" dirty="0"/>
              <a:t> </a:t>
            </a:r>
            <a:r>
              <a:rPr lang="es-419" dirty="0" err="1"/>
              <a:t>key</a:t>
            </a:r>
            <a:r>
              <a:rPr lang="es-419" dirty="0"/>
              <a:t> </a:t>
            </a:r>
            <a:r>
              <a:rPr lang="es-419" dirty="0" err="1"/>
              <a:t>to</a:t>
            </a:r>
            <a:r>
              <a:rPr lang="es-419" dirty="0"/>
              <a:t> </a:t>
            </a:r>
            <a:r>
              <a:rPr lang="es-419" dirty="0" err="1"/>
              <a:t>decrypt</a:t>
            </a:r>
            <a:r>
              <a:rPr lang="es-419" dirty="0"/>
              <a:t> </a:t>
            </a:r>
            <a:r>
              <a:rPr lang="es-419" dirty="0" err="1"/>
              <a:t>vault</a:t>
            </a:r>
            <a:r>
              <a:rPr lang="es-419" dirty="0"/>
              <a:t> </a:t>
            </a:r>
            <a:r>
              <a:rPr lang="es-419" dirty="0" err="1"/>
              <a:t>credentials</a:t>
            </a:r>
            <a:r>
              <a:rPr lang="es-419" dirty="0"/>
              <a:t>.</a:t>
            </a:r>
            <a:br>
              <a:rPr lang="es-419" dirty="0"/>
            </a:br>
            <a:r>
              <a:rPr lang="es-419" dirty="0" err="1"/>
              <a:t>This</a:t>
            </a:r>
            <a:r>
              <a:rPr lang="es-419" dirty="0"/>
              <a:t> </a:t>
            </a:r>
            <a:r>
              <a:rPr lang="es-419" dirty="0" err="1"/>
              <a:t>change</a:t>
            </a:r>
            <a:r>
              <a:rPr lang="es-419" dirty="0"/>
              <a:t> </a:t>
            </a:r>
            <a:r>
              <a:rPr lang="es-419" dirty="0" err="1"/>
              <a:t>allows</a:t>
            </a:r>
            <a:r>
              <a:rPr lang="es-419" dirty="0"/>
              <a:t> </a:t>
            </a:r>
            <a:r>
              <a:rPr lang="es-419" dirty="0" err="1"/>
              <a:t>customers</a:t>
            </a:r>
            <a:r>
              <a:rPr lang="es-419" dirty="0"/>
              <a:t> </a:t>
            </a:r>
            <a:r>
              <a:rPr lang="es-419" dirty="0" err="1"/>
              <a:t>to</a:t>
            </a:r>
            <a:r>
              <a:rPr lang="es-419" dirty="0"/>
              <a:t> </a:t>
            </a:r>
            <a:r>
              <a:rPr lang="es-419" dirty="0" err="1"/>
              <a:t>restrict</a:t>
            </a:r>
            <a:r>
              <a:rPr lang="es-419" dirty="0"/>
              <a:t> </a:t>
            </a:r>
            <a:r>
              <a:rPr lang="es-419" dirty="0" err="1"/>
              <a:t>access</a:t>
            </a:r>
            <a:r>
              <a:rPr lang="es-419" dirty="0"/>
              <a:t> </a:t>
            </a:r>
            <a:r>
              <a:rPr lang="es-419" dirty="0" err="1"/>
              <a:t>to</a:t>
            </a:r>
            <a:r>
              <a:rPr lang="es-419" dirty="0"/>
              <a:t> </a:t>
            </a:r>
            <a:r>
              <a:rPr lang="es-419" dirty="0" err="1"/>
              <a:t>the</a:t>
            </a:r>
            <a:r>
              <a:rPr lang="es-419" dirty="0"/>
              <a:t> </a:t>
            </a:r>
            <a:r>
              <a:rPr lang="es-419" dirty="0" err="1"/>
              <a:t>private</a:t>
            </a:r>
            <a:r>
              <a:rPr lang="es-419" dirty="0"/>
              <a:t> </a:t>
            </a:r>
            <a:r>
              <a:rPr lang="es-419" dirty="0" err="1"/>
              <a:t>key</a:t>
            </a:r>
            <a:r>
              <a:rPr lang="es-419" dirty="0"/>
              <a:t> </a:t>
            </a:r>
            <a:r>
              <a:rPr lang="es-419" dirty="0" err="1"/>
              <a:t>using</a:t>
            </a:r>
            <a:r>
              <a:rPr lang="es-419" dirty="0"/>
              <a:t> </a:t>
            </a:r>
            <a:r>
              <a:rPr lang="es-419" dirty="0" err="1"/>
              <a:t>the</a:t>
            </a:r>
            <a:r>
              <a:rPr lang="es-419" dirty="0"/>
              <a:t> default Windows </a:t>
            </a:r>
            <a:r>
              <a:rPr lang="es-419" dirty="0" err="1"/>
              <a:t>policies</a:t>
            </a:r>
            <a:r>
              <a:rPr lang="es-419" dirty="0"/>
              <a:t>, </a:t>
            </a:r>
            <a:r>
              <a:rPr lang="es-419" dirty="0" err="1"/>
              <a:t>only</a:t>
            </a:r>
            <a:r>
              <a:rPr lang="es-419" dirty="0"/>
              <a:t> </a:t>
            </a:r>
            <a:r>
              <a:rPr lang="es-419" dirty="0" err="1"/>
              <a:t>enabling</a:t>
            </a:r>
            <a:r>
              <a:rPr lang="es-419" dirty="0"/>
              <a:t> </a:t>
            </a:r>
            <a:r>
              <a:rPr lang="es-419" dirty="0" err="1"/>
              <a:t>privileged</a:t>
            </a:r>
            <a:r>
              <a:rPr lang="es-419" dirty="0"/>
              <a:t> </a:t>
            </a:r>
            <a:r>
              <a:rPr lang="es-419" dirty="0" err="1"/>
              <a:t>users</a:t>
            </a:r>
            <a:r>
              <a:rPr lang="es-419" dirty="0"/>
              <a:t> </a:t>
            </a:r>
            <a:r>
              <a:rPr lang="es-419" dirty="0" err="1"/>
              <a:t>such</a:t>
            </a:r>
            <a:r>
              <a:rPr lang="es-419" dirty="0"/>
              <a:t> as Local </a:t>
            </a:r>
            <a:r>
              <a:rPr lang="es-419" dirty="0" err="1"/>
              <a:t>System</a:t>
            </a:r>
            <a:r>
              <a:rPr lang="es-419" dirty="0"/>
              <a:t> </a:t>
            </a:r>
            <a:r>
              <a:rPr lang="es-419" dirty="0" err="1"/>
              <a:t>to</a:t>
            </a:r>
            <a:r>
              <a:rPr lang="es-419" dirty="0"/>
              <a:t> </a:t>
            </a:r>
            <a:r>
              <a:rPr lang="es-419" dirty="0" err="1"/>
              <a:t>access</a:t>
            </a:r>
            <a:r>
              <a:rPr lang="es-419" dirty="0"/>
              <a:t> </a:t>
            </a:r>
            <a:r>
              <a:rPr lang="es-419" dirty="0" err="1"/>
              <a:t>it</a:t>
            </a:r>
            <a:r>
              <a:rPr lang="es-419" dirty="0"/>
              <a:t>.</a:t>
            </a:r>
            <a:br>
              <a:rPr lang="es-419" dirty="0"/>
            </a:br>
            <a:br>
              <a:rPr lang="es-419" dirty="0"/>
            </a:br>
            <a:r>
              <a:rPr lang="es-419" b="1" dirty="0" err="1"/>
              <a:t>Over-the-wire</a:t>
            </a:r>
            <a:r>
              <a:rPr lang="es-419" b="1" dirty="0"/>
              <a:t> </a:t>
            </a:r>
            <a:r>
              <a:rPr lang="es-419" b="1" dirty="0" err="1"/>
              <a:t>protection</a:t>
            </a:r>
            <a:br>
              <a:rPr lang="es-419" dirty="0"/>
            </a:br>
            <a:r>
              <a:rPr lang="es-419" dirty="0" err="1"/>
              <a:t>All</a:t>
            </a:r>
            <a:r>
              <a:rPr lang="es-419" dirty="0"/>
              <a:t> </a:t>
            </a:r>
            <a:r>
              <a:rPr lang="es-419" dirty="0" err="1"/>
              <a:t>credentials</a:t>
            </a:r>
            <a:r>
              <a:rPr lang="es-419" dirty="0"/>
              <a:t> </a:t>
            </a:r>
            <a:r>
              <a:rPr lang="es-419" dirty="0" err="1"/>
              <a:t>already</a:t>
            </a:r>
            <a:r>
              <a:rPr lang="es-419" dirty="0"/>
              <a:t> </a:t>
            </a:r>
            <a:r>
              <a:rPr lang="es-419" dirty="0" err="1"/>
              <a:t>travel</a:t>
            </a:r>
            <a:r>
              <a:rPr lang="es-419" dirty="0"/>
              <a:t> </a:t>
            </a:r>
            <a:r>
              <a:rPr lang="es-419" dirty="0" err="1"/>
              <a:t>encrypted</a:t>
            </a:r>
            <a:r>
              <a:rPr lang="es-419" dirty="0"/>
              <a:t> </a:t>
            </a:r>
            <a:r>
              <a:rPr lang="es-419" dirty="0" err="1"/>
              <a:t>over-the-wire</a:t>
            </a:r>
            <a:r>
              <a:rPr lang="es-419" dirty="0"/>
              <a:t> and </a:t>
            </a:r>
            <a:r>
              <a:rPr lang="es-419" dirty="0" err="1"/>
              <a:t>only</a:t>
            </a:r>
            <a:r>
              <a:rPr lang="es-419" dirty="0"/>
              <a:t> </a:t>
            </a:r>
            <a:r>
              <a:rPr lang="es-419" dirty="0" err="1"/>
              <a:t>get</a:t>
            </a:r>
            <a:r>
              <a:rPr lang="es-419" dirty="0"/>
              <a:t> </a:t>
            </a:r>
            <a:r>
              <a:rPr lang="es-419" dirty="0" err="1"/>
              <a:t>decrypted</a:t>
            </a:r>
            <a:r>
              <a:rPr lang="es-419" dirty="0"/>
              <a:t> in </a:t>
            </a:r>
            <a:r>
              <a:rPr lang="es-419" dirty="0" err="1"/>
              <a:t>the</a:t>
            </a:r>
            <a:r>
              <a:rPr lang="es-419" dirty="0"/>
              <a:t> Bot </a:t>
            </a:r>
            <a:r>
              <a:rPr lang="es-419" dirty="0" err="1"/>
              <a:t>Agent</a:t>
            </a:r>
            <a:r>
              <a:rPr lang="es-419" dirty="0"/>
              <a:t>. </a:t>
            </a:r>
            <a:r>
              <a:rPr lang="es-419" dirty="0" err="1"/>
              <a:t>This</a:t>
            </a:r>
            <a:r>
              <a:rPr lang="es-419" dirty="0"/>
              <a:t> </a:t>
            </a:r>
            <a:r>
              <a:rPr lang="es-419" dirty="0" err="1"/>
              <a:t>is</a:t>
            </a:r>
            <a:r>
              <a:rPr lang="es-419" dirty="0"/>
              <a:t> </a:t>
            </a:r>
            <a:r>
              <a:rPr lang="es-419" dirty="0" err="1"/>
              <a:t>highly</a:t>
            </a:r>
            <a:r>
              <a:rPr lang="es-419" dirty="0"/>
              <a:t> </a:t>
            </a:r>
            <a:r>
              <a:rPr lang="es-419" dirty="0" err="1"/>
              <a:t>secure</a:t>
            </a:r>
            <a:r>
              <a:rPr lang="es-419" dirty="0"/>
              <a:t>, </a:t>
            </a:r>
            <a:r>
              <a:rPr lang="es-419" dirty="0" err="1"/>
              <a:t>but</a:t>
            </a:r>
            <a:r>
              <a:rPr lang="es-419" dirty="0"/>
              <a:t> </a:t>
            </a:r>
            <a:r>
              <a:rPr lang="es-419" dirty="0" err="1"/>
              <a:t>if</a:t>
            </a:r>
            <a:r>
              <a:rPr lang="es-419" dirty="0"/>
              <a:t> </a:t>
            </a:r>
            <a:r>
              <a:rPr lang="es-419" dirty="0" err="1"/>
              <a:t>some</a:t>
            </a:r>
            <a:r>
              <a:rPr lang="es-419" dirty="0"/>
              <a:t> </a:t>
            </a:r>
            <a:r>
              <a:rPr lang="es-419" dirty="0" err="1"/>
              <a:t>unwanted</a:t>
            </a:r>
            <a:r>
              <a:rPr lang="es-419" dirty="0"/>
              <a:t> </a:t>
            </a:r>
            <a:r>
              <a:rPr lang="es-419" dirty="0" err="1"/>
              <a:t>party</a:t>
            </a:r>
            <a:r>
              <a:rPr lang="es-419" dirty="0"/>
              <a:t> </a:t>
            </a:r>
            <a:r>
              <a:rPr lang="es-419" dirty="0" err="1"/>
              <a:t>had</a:t>
            </a:r>
            <a:r>
              <a:rPr lang="es-419" dirty="0"/>
              <a:t> </a:t>
            </a:r>
            <a:r>
              <a:rPr lang="es-419" dirty="0" err="1"/>
              <a:t>access</a:t>
            </a:r>
            <a:r>
              <a:rPr lang="es-419" dirty="0"/>
              <a:t> </a:t>
            </a:r>
            <a:r>
              <a:rPr lang="es-419" dirty="0" err="1"/>
              <a:t>to</a:t>
            </a:r>
            <a:r>
              <a:rPr lang="es-419" dirty="0"/>
              <a:t> </a:t>
            </a:r>
            <a:r>
              <a:rPr lang="es-419" dirty="0" err="1"/>
              <a:t>the</a:t>
            </a:r>
            <a:r>
              <a:rPr lang="es-419" dirty="0"/>
              <a:t> </a:t>
            </a:r>
            <a:r>
              <a:rPr lang="es-419" dirty="0" err="1"/>
              <a:t>private</a:t>
            </a:r>
            <a:r>
              <a:rPr lang="es-419" dirty="0"/>
              <a:t> </a:t>
            </a:r>
            <a:r>
              <a:rPr lang="es-419" dirty="0" err="1"/>
              <a:t>key</a:t>
            </a:r>
            <a:r>
              <a:rPr lang="es-419" dirty="0"/>
              <a:t>, </a:t>
            </a:r>
            <a:r>
              <a:rPr lang="es-419" dirty="0" err="1"/>
              <a:t>they</a:t>
            </a:r>
            <a:r>
              <a:rPr lang="es-419" dirty="0"/>
              <a:t> can </a:t>
            </a:r>
            <a:r>
              <a:rPr lang="es-419" dirty="0" err="1"/>
              <a:t>decrypt</a:t>
            </a:r>
            <a:r>
              <a:rPr lang="es-419" dirty="0"/>
              <a:t> </a:t>
            </a:r>
            <a:r>
              <a:rPr lang="es-419" dirty="0" err="1"/>
              <a:t>the</a:t>
            </a:r>
            <a:r>
              <a:rPr lang="es-419" dirty="0"/>
              <a:t> </a:t>
            </a:r>
            <a:r>
              <a:rPr lang="es-419" dirty="0" err="1"/>
              <a:t>message</a:t>
            </a:r>
            <a:r>
              <a:rPr lang="es-419" dirty="0"/>
              <a:t>.</a:t>
            </a:r>
            <a:br>
              <a:rPr lang="es-419" dirty="0"/>
            </a:br>
            <a:r>
              <a:rPr lang="es-419" dirty="0" err="1"/>
              <a:t>But</a:t>
            </a:r>
            <a:r>
              <a:rPr lang="es-419" dirty="0"/>
              <a:t> </a:t>
            </a:r>
            <a:r>
              <a:rPr lang="es-419" dirty="0" err="1"/>
              <a:t>with</a:t>
            </a:r>
            <a:r>
              <a:rPr lang="es-419" dirty="0"/>
              <a:t> </a:t>
            </a:r>
            <a:r>
              <a:rPr lang="es-419" dirty="0" err="1"/>
              <a:t>the</a:t>
            </a:r>
            <a:r>
              <a:rPr lang="es-419" dirty="0"/>
              <a:t> new </a:t>
            </a:r>
            <a:r>
              <a:rPr lang="es-419" dirty="0" err="1"/>
              <a:t>version</a:t>
            </a:r>
            <a:r>
              <a:rPr lang="es-419" dirty="0"/>
              <a:t> </a:t>
            </a:r>
            <a:r>
              <a:rPr lang="es-419" dirty="0" err="1"/>
              <a:t>they</a:t>
            </a:r>
            <a:r>
              <a:rPr lang="es-419" dirty="0"/>
              <a:t> </a:t>
            </a:r>
            <a:r>
              <a:rPr lang="es-419" dirty="0" err="1"/>
              <a:t>won’t</a:t>
            </a:r>
            <a:r>
              <a:rPr lang="es-419" dirty="0"/>
              <a:t> be </a:t>
            </a:r>
            <a:r>
              <a:rPr lang="es-419" dirty="0" err="1"/>
              <a:t>able</a:t>
            </a:r>
            <a:r>
              <a:rPr lang="es-419" dirty="0"/>
              <a:t> </a:t>
            </a:r>
            <a:r>
              <a:rPr lang="es-419" dirty="0" err="1"/>
              <a:t>to</a:t>
            </a:r>
            <a:r>
              <a:rPr lang="es-419" dirty="0"/>
              <a:t>.</a:t>
            </a:r>
            <a:br>
              <a:rPr lang="es-419" dirty="0"/>
            </a:br>
            <a:r>
              <a:rPr lang="es-419" dirty="0" err="1"/>
              <a:t>We’re</a:t>
            </a:r>
            <a:r>
              <a:rPr lang="es-419" dirty="0"/>
              <a:t> </a:t>
            </a:r>
            <a:r>
              <a:rPr lang="es-419" dirty="0" err="1"/>
              <a:t>introducing</a:t>
            </a:r>
            <a:r>
              <a:rPr lang="es-419" dirty="0"/>
              <a:t> a new </a:t>
            </a:r>
            <a:r>
              <a:rPr lang="es-419" dirty="0" err="1"/>
              <a:t>technique</a:t>
            </a:r>
            <a:r>
              <a:rPr lang="es-419" dirty="0"/>
              <a:t> </a:t>
            </a:r>
            <a:r>
              <a:rPr lang="es-419" dirty="0" err="1"/>
              <a:t>using</a:t>
            </a:r>
            <a:r>
              <a:rPr lang="es-419" dirty="0"/>
              <a:t> </a:t>
            </a:r>
            <a:r>
              <a:rPr lang="es-419" dirty="0" err="1"/>
              <a:t>an</a:t>
            </a:r>
            <a:r>
              <a:rPr lang="es-419" dirty="0"/>
              <a:t> </a:t>
            </a:r>
            <a:r>
              <a:rPr lang="es-419" dirty="0" err="1"/>
              <a:t>One</a:t>
            </a:r>
            <a:r>
              <a:rPr lang="es-419" dirty="0"/>
              <a:t>-Time-</a:t>
            </a:r>
            <a:r>
              <a:rPr lang="es-419" dirty="0" err="1"/>
              <a:t>Public</a:t>
            </a:r>
            <a:r>
              <a:rPr lang="es-419" dirty="0"/>
              <a:t>-Key (OTPB) </a:t>
            </a:r>
            <a:r>
              <a:rPr lang="es-419" dirty="0" err="1"/>
              <a:t>for</a:t>
            </a:r>
            <a:r>
              <a:rPr lang="es-419" dirty="0"/>
              <a:t> </a:t>
            </a:r>
            <a:r>
              <a:rPr lang="es-419" dirty="0" err="1"/>
              <a:t>each</a:t>
            </a:r>
            <a:r>
              <a:rPr lang="es-419" dirty="0"/>
              <a:t> </a:t>
            </a:r>
            <a:r>
              <a:rPr lang="es-419" dirty="0" err="1"/>
              <a:t>credential</a:t>
            </a:r>
            <a:r>
              <a:rPr lang="es-419" dirty="0"/>
              <a:t> </a:t>
            </a:r>
            <a:r>
              <a:rPr lang="es-419" dirty="0" err="1"/>
              <a:t>request</a:t>
            </a:r>
            <a:r>
              <a:rPr lang="es-419" dirty="0"/>
              <a:t>. </a:t>
            </a:r>
            <a:r>
              <a:rPr lang="es-419" dirty="0" err="1"/>
              <a:t>Which</a:t>
            </a:r>
            <a:r>
              <a:rPr lang="es-419" dirty="0"/>
              <a:t> </a:t>
            </a:r>
            <a:r>
              <a:rPr lang="es-419" dirty="0" err="1"/>
              <a:t>means</a:t>
            </a:r>
            <a:r>
              <a:rPr lang="es-419" dirty="0"/>
              <a:t>, </a:t>
            </a:r>
            <a:r>
              <a:rPr lang="es-419" dirty="0" err="1"/>
              <a:t>only</a:t>
            </a:r>
            <a:r>
              <a:rPr lang="es-419" dirty="0"/>
              <a:t> </a:t>
            </a:r>
            <a:r>
              <a:rPr lang="es-419" dirty="0" err="1"/>
              <a:t>the</a:t>
            </a:r>
            <a:r>
              <a:rPr lang="es-419" dirty="0"/>
              <a:t> </a:t>
            </a:r>
            <a:r>
              <a:rPr lang="es-419" dirty="0" err="1"/>
              <a:t>instance</a:t>
            </a:r>
            <a:r>
              <a:rPr lang="es-419" dirty="0"/>
              <a:t> </a:t>
            </a:r>
            <a:r>
              <a:rPr lang="es-419" dirty="0" err="1"/>
              <a:t>of</a:t>
            </a:r>
            <a:r>
              <a:rPr lang="es-419" dirty="0"/>
              <a:t> </a:t>
            </a:r>
            <a:r>
              <a:rPr lang="es-419" dirty="0" err="1"/>
              <a:t>the</a:t>
            </a:r>
            <a:r>
              <a:rPr lang="es-419" dirty="0"/>
              <a:t> Bot </a:t>
            </a:r>
            <a:r>
              <a:rPr lang="es-419" dirty="0" err="1"/>
              <a:t>Agent</a:t>
            </a:r>
            <a:r>
              <a:rPr lang="es-419" dirty="0"/>
              <a:t> </a:t>
            </a:r>
            <a:r>
              <a:rPr lang="es-419" dirty="0" err="1"/>
              <a:t>that</a:t>
            </a:r>
            <a:r>
              <a:rPr lang="es-419" dirty="0"/>
              <a:t> </a:t>
            </a:r>
            <a:r>
              <a:rPr lang="es-419" dirty="0" err="1"/>
              <a:t>requested</a:t>
            </a:r>
            <a:r>
              <a:rPr lang="es-419" dirty="0"/>
              <a:t> </a:t>
            </a:r>
            <a:r>
              <a:rPr lang="es-419" dirty="0" err="1"/>
              <a:t>the</a:t>
            </a:r>
            <a:r>
              <a:rPr lang="es-419" dirty="0"/>
              <a:t> </a:t>
            </a:r>
            <a:r>
              <a:rPr lang="es-419" dirty="0" err="1"/>
              <a:t>credential</a:t>
            </a:r>
            <a:r>
              <a:rPr lang="es-419" dirty="0"/>
              <a:t> </a:t>
            </a:r>
            <a:r>
              <a:rPr lang="es-419" dirty="0" err="1"/>
              <a:t>will</a:t>
            </a:r>
            <a:r>
              <a:rPr lang="es-419" dirty="0"/>
              <a:t> be </a:t>
            </a:r>
            <a:r>
              <a:rPr lang="es-419" dirty="0" err="1"/>
              <a:t>able</a:t>
            </a:r>
            <a:r>
              <a:rPr lang="es-419" dirty="0"/>
              <a:t> </a:t>
            </a:r>
            <a:r>
              <a:rPr lang="es-419" dirty="0" err="1"/>
              <a:t>to</a:t>
            </a:r>
            <a:r>
              <a:rPr lang="es-419" dirty="0"/>
              <a:t> </a:t>
            </a:r>
            <a:r>
              <a:rPr lang="es-419" dirty="0" err="1"/>
              <a:t>decrypt</a:t>
            </a:r>
            <a:r>
              <a:rPr lang="es-419" dirty="0"/>
              <a:t> </a:t>
            </a:r>
            <a:r>
              <a:rPr lang="es-419" dirty="0" err="1"/>
              <a:t>it</a:t>
            </a:r>
            <a:r>
              <a:rPr lang="es-419" dirty="0"/>
              <a:t>, </a:t>
            </a:r>
            <a:r>
              <a:rPr lang="es-419" dirty="0" err="1"/>
              <a:t>because</a:t>
            </a:r>
            <a:r>
              <a:rPr lang="es-419" dirty="0"/>
              <a:t> </a:t>
            </a:r>
            <a:r>
              <a:rPr lang="es-419" dirty="0" err="1"/>
              <a:t>it’s</a:t>
            </a:r>
            <a:r>
              <a:rPr lang="es-419" dirty="0"/>
              <a:t> </a:t>
            </a:r>
            <a:r>
              <a:rPr lang="es-419" dirty="0" err="1"/>
              <a:t>the</a:t>
            </a:r>
            <a:r>
              <a:rPr lang="es-419" dirty="0"/>
              <a:t> </a:t>
            </a:r>
            <a:r>
              <a:rPr lang="es-419" dirty="0" err="1"/>
              <a:t>only</a:t>
            </a:r>
            <a:r>
              <a:rPr lang="es-419" dirty="0"/>
              <a:t> </a:t>
            </a:r>
            <a:r>
              <a:rPr lang="es-419" dirty="0" err="1"/>
              <a:t>instance</a:t>
            </a:r>
            <a:r>
              <a:rPr lang="es-419" dirty="0"/>
              <a:t> </a:t>
            </a:r>
            <a:r>
              <a:rPr lang="es-419" dirty="0" err="1"/>
              <a:t>that</a:t>
            </a:r>
            <a:r>
              <a:rPr lang="es-419" dirty="0"/>
              <a:t> </a:t>
            </a:r>
            <a:r>
              <a:rPr lang="es-419" dirty="0" err="1"/>
              <a:t>holds</a:t>
            </a:r>
            <a:r>
              <a:rPr lang="es-419" dirty="0"/>
              <a:t> </a:t>
            </a:r>
            <a:r>
              <a:rPr lang="es-419" dirty="0" err="1"/>
              <a:t>the</a:t>
            </a:r>
            <a:r>
              <a:rPr lang="es-419" dirty="0"/>
              <a:t> </a:t>
            </a:r>
            <a:r>
              <a:rPr lang="es-419" dirty="0" err="1"/>
              <a:t>One</a:t>
            </a:r>
            <a:r>
              <a:rPr lang="es-419" dirty="0"/>
              <a:t>-Time-</a:t>
            </a:r>
            <a:r>
              <a:rPr lang="es-419" dirty="0" err="1"/>
              <a:t>Private</a:t>
            </a:r>
            <a:r>
              <a:rPr lang="es-419" dirty="0"/>
              <a:t>-Key.</a:t>
            </a:r>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10</a:t>
            </a:fld>
            <a:endParaRPr lang="en-US"/>
          </a:p>
        </p:txBody>
      </p:sp>
    </p:spTree>
    <p:extLst>
      <p:ext uri="{BB962C8B-B14F-4D97-AF65-F5344CB8AC3E}">
        <p14:creationId xmlns:p14="http://schemas.microsoft.com/office/powerpoint/2010/main" val="1601314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err="1"/>
              <a:t>The</a:t>
            </a:r>
            <a:r>
              <a:rPr lang="es-419" dirty="0"/>
              <a:t> IBM RPA </a:t>
            </a:r>
            <a:r>
              <a:rPr lang="es-419" dirty="0" err="1"/>
              <a:t>orchestration</a:t>
            </a:r>
            <a:r>
              <a:rPr lang="es-419" dirty="0"/>
              <a:t> </a:t>
            </a:r>
            <a:r>
              <a:rPr lang="es-419" dirty="0" err="1"/>
              <a:t>process</a:t>
            </a:r>
            <a:r>
              <a:rPr lang="es-419" dirty="0"/>
              <a:t> </a:t>
            </a:r>
            <a:r>
              <a:rPr lang="es-419" dirty="0" err="1"/>
              <a:t>is</a:t>
            </a:r>
            <a:r>
              <a:rPr lang="es-419" dirty="0"/>
              <a:t> a </a:t>
            </a:r>
            <a:r>
              <a:rPr lang="es-419" dirty="0" err="1"/>
              <a:t>powerful</a:t>
            </a:r>
            <a:r>
              <a:rPr lang="es-419" dirty="0"/>
              <a:t> </a:t>
            </a:r>
            <a:r>
              <a:rPr lang="es-419" dirty="0" err="1"/>
              <a:t>feature</a:t>
            </a:r>
            <a:r>
              <a:rPr lang="es-419" dirty="0"/>
              <a:t> </a:t>
            </a:r>
            <a:r>
              <a:rPr lang="es-419" dirty="0" err="1"/>
              <a:t>that</a:t>
            </a:r>
            <a:r>
              <a:rPr lang="es-419" dirty="0"/>
              <a:t> </a:t>
            </a:r>
            <a:r>
              <a:rPr lang="es-419" dirty="0" err="1"/>
              <a:t>enables</a:t>
            </a:r>
            <a:r>
              <a:rPr lang="es-419" dirty="0"/>
              <a:t> </a:t>
            </a:r>
            <a:r>
              <a:rPr lang="es-419" dirty="0" err="1"/>
              <a:t>managing</a:t>
            </a:r>
            <a:r>
              <a:rPr lang="es-419" dirty="0"/>
              <a:t> </a:t>
            </a:r>
            <a:r>
              <a:rPr lang="es-419" dirty="0" err="1"/>
              <a:t>intelligently</a:t>
            </a:r>
            <a:r>
              <a:rPr lang="es-419" dirty="0"/>
              <a:t> </a:t>
            </a:r>
            <a:r>
              <a:rPr lang="es-419" dirty="0" err="1"/>
              <a:t>workloads</a:t>
            </a:r>
            <a:r>
              <a:rPr lang="es-419" dirty="0"/>
              <a:t> </a:t>
            </a:r>
            <a:r>
              <a:rPr lang="es-419" dirty="0" err="1"/>
              <a:t>of</a:t>
            </a:r>
            <a:r>
              <a:rPr lang="es-419" dirty="0"/>
              <a:t> </a:t>
            </a:r>
            <a:r>
              <a:rPr lang="es-419" dirty="0" err="1"/>
              <a:t>bot</a:t>
            </a:r>
            <a:r>
              <a:rPr lang="es-419" dirty="0"/>
              <a:t> </a:t>
            </a:r>
            <a:r>
              <a:rPr lang="es-419" dirty="0" err="1"/>
              <a:t>executions</a:t>
            </a:r>
            <a:r>
              <a:rPr lang="es-419" dirty="0"/>
              <a:t>.</a:t>
            </a:r>
            <a:br>
              <a:rPr lang="es-419" dirty="0"/>
            </a:br>
            <a:br>
              <a:rPr lang="es-419" dirty="0"/>
            </a:br>
            <a:r>
              <a:rPr lang="es-419" dirty="0" err="1"/>
              <a:t>We’re</a:t>
            </a:r>
            <a:r>
              <a:rPr lang="es-419" dirty="0"/>
              <a:t> </a:t>
            </a:r>
            <a:r>
              <a:rPr lang="es-419" dirty="0" err="1"/>
              <a:t>introducing</a:t>
            </a:r>
            <a:r>
              <a:rPr lang="es-419" dirty="0"/>
              <a:t> new </a:t>
            </a:r>
            <a:r>
              <a:rPr lang="es-419" dirty="0" err="1"/>
              <a:t>public</a:t>
            </a:r>
            <a:r>
              <a:rPr lang="es-419" dirty="0"/>
              <a:t> </a:t>
            </a:r>
            <a:r>
              <a:rPr lang="es-419" dirty="0" err="1"/>
              <a:t>APIs</a:t>
            </a:r>
            <a:r>
              <a:rPr lang="es-419" dirty="0"/>
              <a:t> </a:t>
            </a:r>
            <a:r>
              <a:rPr lang="es-419" dirty="0" err="1"/>
              <a:t>that</a:t>
            </a:r>
            <a:r>
              <a:rPr lang="es-419" dirty="0"/>
              <a:t> </a:t>
            </a:r>
            <a:r>
              <a:rPr lang="es-419" dirty="0" err="1"/>
              <a:t>allows</a:t>
            </a:r>
            <a:r>
              <a:rPr lang="es-419" dirty="0"/>
              <a:t> </a:t>
            </a:r>
            <a:r>
              <a:rPr lang="es-419" dirty="0" err="1"/>
              <a:t>integrators</a:t>
            </a:r>
            <a:r>
              <a:rPr lang="es-419" dirty="0"/>
              <a:t> </a:t>
            </a:r>
            <a:r>
              <a:rPr lang="es-419" dirty="0" err="1"/>
              <a:t>to</a:t>
            </a:r>
            <a:r>
              <a:rPr lang="es-419" dirty="0"/>
              <a:t> </a:t>
            </a:r>
            <a:r>
              <a:rPr lang="es-419" dirty="0" err="1"/>
              <a:t>leverage</a:t>
            </a:r>
            <a:r>
              <a:rPr lang="es-419" dirty="0"/>
              <a:t> </a:t>
            </a:r>
            <a:r>
              <a:rPr lang="es-419" dirty="0" err="1"/>
              <a:t>the</a:t>
            </a:r>
            <a:r>
              <a:rPr lang="es-419" dirty="0"/>
              <a:t> </a:t>
            </a:r>
            <a:r>
              <a:rPr lang="es-419" dirty="0" err="1"/>
              <a:t>orchestration</a:t>
            </a:r>
            <a:r>
              <a:rPr lang="es-419" dirty="0"/>
              <a:t> </a:t>
            </a:r>
            <a:r>
              <a:rPr lang="es-419" dirty="0" err="1"/>
              <a:t>process</a:t>
            </a:r>
            <a:r>
              <a:rPr lang="es-419" dirty="0"/>
              <a:t> </a:t>
            </a:r>
            <a:r>
              <a:rPr lang="es-419" dirty="0" err="1"/>
              <a:t>to</a:t>
            </a:r>
            <a:r>
              <a:rPr lang="es-419" dirty="0"/>
              <a:t> </a:t>
            </a:r>
            <a:r>
              <a:rPr lang="es-419" dirty="0" err="1"/>
              <a:t>execute</a:t>
            </a:r>
            <a:r>
              <a:rPr lang="es-419" dirty="0"/>
              <a:t> </a:t>
            </a:r>
            <a:r>
              <a:rPr lang="es-419" dirty="0" err="1"/>
              <a:t>bots</a:t>
            </a:r>
            <a:r>
              <a:rPr lang="es-419" dirty="0"/>
              <a:t> </a:t>
            </a:r>
            <a:r>
              <a:rPr lang="es-419" dirty="0" err="1"/>
              <a:t>by</a:t>
            </a:r>
            <a:r>
              <a:rPr lang="es-419" dirty="0"/>
              <a:t> </a:t>
            </a:r>
            <a:r>
              <a:rPr lang="es-419" dirty="0" err="1"/>
              <a:t>making</a:t>
            </a:r>
            <a:r>
              <a:rPr lang="es-419" dirty="0"/>
              <a:t> a POST </a:t>
            </a:r>
            <a:r>
              <a:rPr lang="es-419" dirty="0" err="1"/>
              <a:t>request</a:t>
            </a:r>
            <a:r>
              <a:rPr lang="es-419" dirty="0"/>
              <a:t> </a:t>
            </a:r>
            <a:r>
              <a:rPr lang="es-419" dirty="0" err="1"/>
              <a:t>directly</a:t>
            </a:r>
            <a:r>
              <a:rPr lang="es-419" dirty="0"/>
              <a:t> </a:t>
            </a:r>
            <a:r>
              <a:rPr lang="es-419" dirty="0" err="1"/>
              <a:t>on</a:t>
            </a:r>
            <a:r>
              <a:rPr lang="es-419" dirty="0"/>
              <a:t> </a:t>
            </a:r>
            <a:r>
              <a:rPr lang="es-419" dirty="0" err="1"/>
              <a:t>the</a:t>
            </a:r>
            <a:r>
              <a:rPr lang="es-419" dirty="0"/>
              <a:t> Server, </a:t>
            </a:r>
            <a:r>
              <a:rPr lang="es-419" dirty="0" err="1"/>
              <a:t>passing</a:t>
            </a:r>
            <a:r>
              <a:rPr lang="es-419" dirty="0"/>
              <a:t> </a:t>
            </a:r>
            <a:r>
              <a:rPr lang="es-419" dirty="0" err="1"/>
              <a:t>bot</a:t>
            </a:r>
            <a:r>
              <a:rPr lang="es-419" dirty="0"/>
              <a:t> input </a:t>
            </a:r>
            <a:r>
              <a:rPr lang="es-419" dirty="0" err="1"/>
              <a:t>parameters</a:t>
            </a:r>
            <a:r>
              <a:rPr lang="es-419" dirty="0"/>
              <a:t>, and </a:t>
            </a:r>
            <a:r>
              <a:rPr lang="es-419" dirty="0" err="1"/>
              <a:t>retrieving</a:t>
            </a:r>
            <a:r>
              <a:rPr lang="es-419" dirty="0"/>
              <a:t> </a:t>
            </a:r>
            <a:r>
              <a:rPr lang="es-419" dirty="0" err="1"/>
              <a:t>bot</a:t>
            </a:r>
            <a:r>
              <a:rPr lang="es-419" dirty="0"/>
              <a:t> output </a:t>
            </a:r>
            <a:r>
              <a:rPr lang="es-419" dirty="0" err="1"/>
              <a:t>values</a:t>
            </a:r>
            <a:r>
              <a:rPr lang="es-419" dirty="0"/>
              <a:t>.</a:t>
            </a:r>
            <a:br>
              <a:rPr lang="es-419" dirty="0"/>
            </a:br>
            <a:br>
              <a:rPr lang="es-419" dirty="0"/>
            </a:br>
            <a:r>
              <a:rPr lang="es-419" dirty="0"/>
              <a:t>In </a:t>
            </a:r>
            <a:r>
              <a:rPr lang="es-419" dirty="0" err="1"/>
              <a:t>order</a:t>
            </a:r>
            <a:r>
              <a:rPr lang="es-419" dirty="0"/>
              <a:t> </a:t>
            </a:r>
            <a:r>
              <a:rPr lang="es-419" dirty="0" err="1"/>
              <a:t>to</a:t>
            </a:r>
            <a:r>
              <a:rPr lang="es-419" dirty="0"/>
              <a:t> do </a:t>
            </a:r>
            <a:r>
              <a:rPr lang="es-419" dirty="0" err="1"/>
              <a:t>that</a:t>
            </a:r>
            <a:r>
              <a:rPr lang="es-419" dirty="0"/>
              <a:t>, </a:t>
            </a:r>
            <a:r>
              <a:rPr lang="es-419" dirty="0" err="1"/>
              <a:t>you</a:t>
            </a:r>
            <a:r>
              <a:rPr lang="es-419" dirty="0"/>
              <a:t> </a:t>
            </a:r>
            <a:r>
              <a:rPr lang="es-419" dirty="0" err="1"/>
              <a:t>need</a:t>
            </a:r>
            <a:r>
              <a:rPr lang="es-419" dirty="0"/>
              <a:t> </a:t>
            </a:r>
            <a:r>
              <a:rPr lang="es-419" dirty="0" err="1"/>
              <a:t>to</a:t>
            </a:r>
            <a:r>
              <a:rPr lang="es-419" dirty="0"/>
              <a:t> </a:t>
            </a:r>
            <a:r>
              <a:rPr lang="es-419" dirty="0" err="1"/>
              <a:t>create</a:t>
            </a:r>
            <a:r>
              <a:rPr lang="es-419" dirty="0"/>
              <a:t> a </a:t>
            </a:r>
            <a:r>
              <a:rPr lang="es-419" dirty="0" err="1"/>
              <a:t>Process</a:t>
            </a:r>
            <a:r>
              <a:rPr lang="es-419" dirty="0"/>
              <a:t> </a:t>
            </a:r>
            <a:r>
              <a:rPr lang="es-419" dirty="0" err="1"/>
              <a:t>with</a:t>
            </a:r>
            <a:r>
              <a:rPr lang="es-419" dirty="0"/>
              <a:t> </a:t>
            </a:r>
            <a:r>
              <a:rPr lang="es-419" dirty="0" err="1"/>
              <a:t>only</a:t>
            </a:r>
            <a:r>
              <a:rPr lang="es-419" dirty="0"/>
              <a:t> 1 step. </a:t>
            </a:r>
            <a:r>
              <a:rPr lang="es-419" dirty="0" err="1"/>
              <a:t>Processes</a:t>
            </a:r>
            <a:r>
              <a:rPr lang="es-419" dirty="0"/>
              <a:t> </a:t>
            </a:r>
            <a:r>
              <a:rPr lang="es-419" dirty="0" err="1"/>
              <a:t>with</a:t>
            </a:r>
            <a:r>
              <a:rPr lang="es-419" dirty="0"/>
              <a:t> </a:t>
            </a:r>
            <a:r>
              <a:rPr lang="es-419" dirty="0" err="1"/>
              <a:t>only</a:t>
            </a:r>
            <a:r>
              <a:rPr lang="es-419" dirty="0"/>
              <a:t> 1 step </a:t>
            </a:r>
            <a:r>
              <a:rPr lang="es-419" dirty="0" err="1"/>
              <a:t>have</a:t>
            </a:r>
            <a:r>
              <a:rPr lang="es-419" dirty="0"/>
              <a:t> </a:t>
            </a:r>
            <a:r>
              <a:rPr lang="es-419" dirty="0" err="1"/>
              <a:t>only</a:t>
            </a:r>
            <a:r>
              <a:rPr lang="es-419" dirty="0"/>
              <a:t> 1 script </a:t>
            </a:r>
            <a:r>
              <a:rPr lang="es-419" dirty="0" err="1"/>
              <a:t>attached</a:t>
            </a:r>
            <a:r>
              <a:rPr lang="es-419" dirty="0"/>
              <a:t>.</a:t>
            </a:r>
            <a:br>
              <a:rPr lang="es-419" dirty="0"/>
            </a:br>
            <a:r>
              <a:rPr lang="es-419" dirty="0" err="1"/>
              <a:t>Therefore</a:t>
            </a:r>
            <a:r>
              <a:rPr lang="es-419" dirty="0"/>
              <a:t>, </a:t>
            </a:r>
            <a:r>
              <a:rPr lang="es-419" dirty="0" err="1"/>
              <a:t>when</a:t>
            </a:r>
            <a:r>
              <a:rPr lang="es-419" dirty="0"/>
              <a:t> </a:t>
            </a:r>
            <a:r>
              <a:rPr lang="es-419" dirty="0" err="1"/>
              <a:t>you</a:t>
            </a:r>
            <a:r>
              <a:rPr lang="es-419" dirty="0"/>
              <a:t> </a:t>
            </a:r>
            <a:r>
              <a:rPr lang="es-419" dirty="0" err="1"/>
              <a:t>get</a:t>
            </a:r>
            <a:r>
              <a:rPr lang="es-419" dirty="0"/>
              <a:t> </a:t>
            </a:r>
            <a:r>
              <a:rPr lang="es-419" dirty="0" err="1"/>
              <a:t>process</a:t>
            </a:r>
            <a:r>
              <a:rPr lang="es-419" dirty="0"/>
              <a:t> </a:t>
            </a:r>
            <a:r>
              <a:rPr lang="es-419" dirty="0" err="1"/>
              <a:t>details</a:t>
            </a:r>
            <a:r>
              <a:rPr lang="es-419" dirty="0"/>
              <a:t> </a:t>
            </a:r>
            <a:r>
              <a:rPr lang="es-419" dirty="0" err="1"/>
              <a:t>through</a:t>
            </a:r>
            <a:r>
              <a:rPr lang="es-419" dirty="0"/>
              <a:t> </a:t>
            </a:r>
            <a:r>
              <a:rPr lang="es-419" dirty="0" err="1"/>
              <a:t>the</a:t>
            </a:r>
            <a:r>
              <a:rPr lang="es-419" dirty="0"/>
              <a:t> API, </a:t>
            </a:r>
            <a:r>
              <a:rPr lang="es-419" dirty="0" err="1"/>
              <a:t>you</a:t>
            </a:r>
            <a:r>
              <a:rPr lang="es-419" dirty="0"/>
              <a:t> </a:t>
            </a:r>
            <a:r>
              <a:rPr lang="es-419" dirty="0" err="1"/>
              <a:t>will</a:t>
            </a:r>
            <a:r>
              <a:rPr lang="es-419" dirty="0"/>
              <a:t> </a:t>
            </a:r>
            <a:r>
              <a:rPr lang="es-419" dirty="0" err="1"/>
              <a:t>receive</a:t>
            </a:r>
            <a:r>
              <a:rPr lang="es-419" dirty="0"/>
              <a:t> </a:t>
            </a:r>
            <a:r>
              <a:rPr lang="es-419" dirty="0" err="1"/>
              <a:t>the</a:t>
            </a:r>
            <a:r>
              <a:rPr lang="es-419" dirty="0"/>
              <a:t> input and output </a:t>
            </a:r>
            <a:r>
              <a:rPr lang="es-419" dirty="0" err="1"/>
              <a:t>schema</a:t>
            </a:r>
            <a:r>
              <a:rPr lang="es-419" dirty="0"/>
              <a:t> </a:t>
            </a:r>
            <a:r>
              <a:rPr lang="es-419" dirty="0" err="1"/>
              <a:t>parameters</a:t>
            </a:r>
            <a:r>
              <a:rPr lang="es-419" dirty="0"/>
              <a:t> </a:t>
            </a:r>
            <a:r>
              <a:rPr lang="es-419" dirty="0" err="1"/>
              <a:t>of</a:t>
            </a:r>
            <a:r>
              <a:rPr lang="es-419" dirty="0"/>
              <a:t> </a:t>
            </a:r>
            <a:r>
              <a:rPr lang="es-419" dirty="0" err="1"/>
              <a:t>the</a:t>
            </a:r>
            <a:r>
              <a:rPr lang="es-419" dirty="0"/>
              <a:t> script.</a:t>
            </a:r>
            <a:br>
              <a:rPr lang="es-419" dirty="0"/>
            </a:br>
            <a:r>
              <a:rPr lang="es-419" dirty="0" err="1"/>
              <a:t>You</a:t>
            </a:r>
            <a:r>
              <a:rPr lang="es-419" dirty="0"/>
              <a:t> can </a:t>
            </a:r>
            <a:r>
              <a:rPr lang="es-419" dirty="0" err="1"/>
              <a:t>then</a:t>
            </a:r>
            <a:r>
              <a:rPr lang="es-419" dirty="0"/>
              <a:t> use </a:t>
            </a:r>
            <a:r>
              <a:rPr lang="es-419" dirty="0" err="1"/>
              <a:t>the</a:t>
            </a:r>
            <a:r>
              <a:rPr lang="es-419" dirty="0"/>
              <a:t> </a:t>
            </a:r>
            <a:r>
              <a:rPr lang="es-419" dirty="0" err="1"/>
              <a:t>schema</a:t>
            </a:r>
            <a:r>
              <a:rPr lang="es-419" dirty="0"/>
              <a:t> </a:t>
            </a:r>
            <a:r>
              <a:rPr lang="es-419" dirty="0" err="1"/>
              <a:t>to</a:t>
            </a:r>
            <a:r>
              <a:rPr lang="es-419" dirty="0"/>
              <a:t> </a:t>
            </a:r>
            <a:r>
              <a:rPr lang="es-419" dirty="0" err="1"/>
              <a:t>pass</a:t>
            </a:r>
            <a:r>
              <a:rPr lang="es-419" dirty="0"/>
              <a:t> </a:t>
            </a:r>
            <a:r>
              <a:rPr lang="es-419" dirty="0" err="1"/>
              <a:t>the</a:t>
            </a:r>
            <a:r>
              <a:rPr lang="es-419" dirty="0"/>
              <a:t> </a:t>
            </a:r>
            <a:r>
              <a:rPr lang="es-419" dirty="0" err="1"/>
              <a:t>correct</a:t>
            </a:r>
            <a:r>
              <a:rPr lang="es-419" dirty="0"/>
              <a:t> </a:t>
            </a:r>
            <a:r>
              <a:rPr lang="es-419" dirty="0" err="1"/>
              <a:t>payload</a:t>
            </a:r>
            <a:r>
              <a:rPr lang="es-419" dirty="0"/>
              <a:t> </a:t>
            </a:r>
            <a:r>
              <a:rPr lang="es-419" dirty="0" err="1"/>
              <a:t>when</a:t>
            </a:r>
            <a:r>
              <a:rPr lang="es-419" dirty="0"/>
              <a:t> </a:t>
            </a:r>
            <a:r>
              <a:rPr lang="es-419" dirty="0" err="1"/>
              <a:t>you</a:t>
            </a:r>
            <a:r>
              <a:rPr lang="es-419" dirty="0"/>
              <a:t> </a:t>
            </a:r>
            <a:r>
              <a:rPr lang="es-419" dirty="0" err="1"/>
              <a:t>create</a:t>
            </a:r>
            <a:r>
              <a:rPr lang="es-419" dirty="0"/>
              <a:t> a </a:t>
            </a:r>
            <a:r>
              <a:rPr lang="es-419" dirty="0" err="1"/>
              <a:t>process</a:t>
            </a:r>
            <a:r>
              <a:rPr lang="es-419" dirty="0"/>
              <a:t> </a:t>
            </a:r>
            <a:r>
              <a:rPr lang="es-419" dirty="0" err="1"/>
              <a:t>instance</a:t>
            </a:r>
            <a:r>
              <a:rPr lang="es-419" dirty="0"/>
              <a:t>.</a:t>
            </a:r>
            <a:br>
              <a:rPr lang="es-419" dirty="0"/>
            </a:br>
            <a:r>
              <a:rPr lang="es-419" dirty="0" err="1"/>
              <a:t>You</a:t>
            </a:r>
            <a:r>
              <a:rPr lang="es-419" dirty="0"/>
              <a:t> can </a:t>
            </a:r>
            <a:r>
              <a:rPr lang="es-419" dirty="0" err="1"/>
              <a:t>then</a:t>
            </a:r>
            <a:r>
              <a:rPr lang="es-419" dirty="0"/>
              <a:t> use </a:t>
            </a:r>
            <a:r>
              <a:rPr lang="es-419" dirty="0" err="1"/>
              <a:t>the</a:t>
            </a:r>
            <a:r>
              <a:rPr lang="es-419" dirty="0"/>
              <a:t> “</a:t>
            </a:r>
            <a:r>
              <a:rPr lang="es-419" dirty="0" err="1"/>
              <a:t>check</a:t>
            </a:r>
            <a:r>
              <a:rPr lang="es-419" dirty="0"/>
              <a:t> </a:t>
            </a:r>
            <a:r>
              <a:rPr lang="es-419" dirty="0" err="1"/>
              <a:t>instance</a:t>
            </a:r>
            <a:r>
              <a:rPr lang="es-419" dirty="0"/>
              <a:t> status” API </a:t>
            </a:r>
            <a:r>
              <a:rPr lang="es-419" dirty="0" err="1"/>
              <a:t>to</a:t>
            </a:r>
            <a:r>
              <a:rPr lang="es-419" dirty="0"/>
              <a:t> </a:t>
            </a:r>
            <a:r>
              <a:rPr lang="es-419" dirty="0" err="1"/>
              <a:t>retrieve</a:t>
            </a:r>
            <a:r>
              <a:rPr lang="es-419" dirty="0"/>
              <a:t> </a:t>
            </a:r>
            <a:r>
              <a:rPr lang="es-419" dirty="0" err="1"/>
              <a:t>the</a:t>
            </a:r>
            <a:r>
              <a:rPr lang="es-419" dirty="0"/>
              <a:t> </a:t>
            </a:r>
            <a:r>
              <a:rPr lang="es-419" dirty="0" err="1"/>
              <a:t>bot</a:t>
            </a:r>
            <a:r>
              <a:rPr lang="es-419" dirty="0"/>
              <a:t> outputs </a:t>
            </a:r>
            <a:r>
              <a:rPr lang="es-419" dirty="0" err="1"/>
              <a:t>when</a:t>
            </a:r>
            <a:r>
              <a:rPr lang="es-419" dirty="0"/>
              <a:t> </a:t>
            </a:r>
            <a:r>
              <a:rPr lang="es-419" dirty="0" err="1"/>
              <a:t>the</a:t>
            </a:r>
            <a:r>
              <a:rPr lang="es-419" dirty="0"/>
              <a:t> status </a:t>
            </a:r>
            <a:r>
              <a:rPr lang="es-419" dirty="0" err="1"/>
              <a:t>is</a:t>
            </a:r>
            <a:r>
              <a:rPr lang="es-419" dirty="0"/>
              <a:t> “done”.</a:t>
            </a:r>
            <a:br>
              <a:rPr lang="es-419" dirty="0"/>
            </a:br>
            <a:br>
              <a:rPr lang="es-419" dirty="0"/>
            </a:br>
            <a:r>
              <a:rPr lang="es-419" dirty="0" err="1"/>
              <a:t>This</a:t>
            </a:r>
            <a:r>
              <a:rPr lang="es-419" dirty="0"/>
              <a:t> </a:t>
            </a:r>
            <a:r>
              <a:rPr lang="es-419" dirty="0" err="1"/>
              <a:t>feature</a:t>
            </a:r>
            <a:r>
              <a:rPr lang="es-419" dirty="0"/>
              <a:t> </a:t>
            </a:r>
            <a:r>
              <a:rPr lang="es-419" dirty="0" err="1"/>
              <a:t>is</a:t>
            </a:r>
            <a:r>
              <a:rPr lang="es-419" dirty="0"/>
              <a:t> </a:t>
            </a:r>
            <a:r>
              <a:rPr lang="es-419" dirty="0" err="1"/>
              <a:t>very</a:t>
            </a:r>
            <a:r>
              <a:rPr lang="es-419" dirty="0"/>
              <a:t> </a:t>
            </a:r>
            <a:r>
              <a:rPr lang="es-419" dirty="0" err="1"/>
              <a:t>powerful</a:t>
            </a:r>
            <a:r>
              <a:rPr lang="es-419" dirty="0"/>
              <a:t> and can be </a:t>
            </a:r>
            <a:r>
              <a:rPr lang="es-419" dirty="0" err="1"/>
              <a:t>used</a:t>
            </a:r>
            <a:r>
              <a:rPr lang="es-419" dirty="0"/>
              <a:t> </a:t>
            </a:r>
            <a:r>
              <a:rPr lang="es-419" dirty="0" err="1"/>
              <a:t>by</a:t>
            </a:r>
            <a:r>
              <a:rPr lang="es-419" dirty="0"/>
              <a:t> </a:t>
            </a:r>
            <a:r>
              <a:rPr lang="es-419" dirty="0" err="1"/>
              <a:t>different</a:t>
            </a:r>
            <a:r>
              <a:rPr lang="es-419" dirty="0"/>
              <a:t> </a:t>
            </a:r>
            <a:r>
              <a:rPr lang="es-419" dirty="0" err="1"/>
              <a:t>products</a:t>
            </a:r>
            <a:r>
              <a:rPr lang="es-419" dirty="0"/>
              <a:t> </a:t>
            </a:r>
            <a:r>
              <a:rPr lang="es-419" dirty="0" err="1"/>
              <a:t>to</a:t>
            </a:r>
            <a:r>
              <a:rPr lang="es-419" dirty="0"/>
              <a:t> </a:t>
            </a:r>
            <a:r>
              <a:rPr lang="es-419" dirty="0" err="1"/>
              <a:t>integrate</a:t>
            </a:r>
            <a:r>
              <a:rPr lang="es-419" dirty="0"/>
              <a:t> </a:t>
            </a:r>
            <a:r>
              <a:rPr lang="es-419" dirty="0" err="1"/>
              <a:t>with</a:t>
            </a:r>
            <a:r>
              <a:rPr lang="es-419" dirty="0"/>
              <a:t> IBM RPA. </a:t>
            </a:r>
            <a:r>
              <a:rPr lang="es-419" dirty="0" err="1"/>
              <a:t>For</a:t>
            </a:r>
            <a:r>
              <a:rPr lang="es-419" dirty="0"/>
              <a:t> </a:t>
            </a:r>
            <a:r>
              <a:rPr lang="es-419" dirty="0" err="1"/>
              <a:t>instance</a:t>
            </a:r>
            <a:r>
              <a:rPr lang="es-419" dirty="0"/>
              <a:t>, IBM App </a:t>
            </a:r>
            <a:r>
              <a:rPr lang="es-419" dirty="0" err="1"/>
              <a:t>Connect</a:t>
            </a:r>
            <a:r>
              <a:rPr lang="es-419" dirty="0"/>
              <a:t> </a:t>
            </a:r>
            <a:r>
              <a:rPr lang="es-419" dirty="0" err="1"/>
              <a:t>will</a:t>
            </a:r>
            <a:r>
              <a:rPr lang="es-419" dirty="0"/>
              <a:t> </a:t>
            </a:r>
            <a:r>
              <a:rPr lang="es-419" dirty="0" err="1"/>
              <a:t>leverage</a:t>
            </a:r>
            <a:r>
              <a:rPr lang="es-419" dirty="0"/>
              <a:t> </a:t>
            </a:r>
            <a:r>
              <a:rPr lang="es-419" dirty="0" err="1"/>
              <a:t>this</a:t>
            </a:r>
            <a:r>
              <a:rPr lang="es-419" dirty="0"/>
              <a:t> </a:t>
            </a:r>
            <a:r>
              <a:rPr lang="es-419" dirty="0" err="1"/>
              <a:t>feature</a:t>
            </a:r>
            <a:r>
              <a:rPr lang="es-419" dirty="0"/>
              <a:t> </a:t>
            </a:r>
            <a:r>
              <a:rPr lang="es-419" dirty="0" err="1"/>
              <a:t>to</a:t>
            </a:r>
            <a:r>
              <a:rPr lang="es-419" dirty="0"/>
              <a:t> </a:t>
            </a:r>
            <a:r>
              <a:rPr lang="es-419" dirty="0" err="1"/>
              <a:t>create</a:t>
            </a:r>
            <a:r>
              <a:rPr lang="es-419" dirty="0"/>
              <a:t> </a:t>
            </a:r>
            <a:r>
              <a:rPr lang="es-419" dirty="0" err="1"/>
              <a:t>the</a:t>
            </a:r>
            <a:r>
              <a:rPr lang="es-419" dirty="0"/>
              <a:t> RPA </a:t>
            </a:r>
            <a:r>
              <a:rPr lang="es-419" dirty="0" err="1"/>
              <a:t>connector</a:t>
            </a:r>
            <a:r>
              <a:rPr lang="es-419" dirty="0"/>
              <a:t>.</a:t>
            </a:r>
            <a:endParaRPr lang="en-US" dirty="0"/>
          </a:p>
        </p:txBody>
      </p:sp>
      <p:sp>
        <p:nvSpPr>
          <p:cNvPr id="4" name="Slide Number Placeholder 3"/>
          <p:cNvSpPr>
            <a:spLocks noGrp="1"/>
          </p:cNvSpPr>
          <p:nvPr>
            <p:ph type="sldNum" sz="quarter" idx="5"/>
          </p:nvPr>
        </p:nvSpPr>
        <p:spPr/>
        <p:txBody>
          <a:bodyPr/>
          <a:lstStyle/>
          <a:p>
            <a:fld id="{9036108A-1751-DA41-B0E6-8B397B791B13}" type="slidenum">
              <a:rPr lang="en-US" smtClean="0"/>
              <a:t>11</a:t>
            </a:fld>
            <a:endParaRPr lang="en-US"/>
          </a:p>
        </p:txBody>
      </p:sp>
    </p:spTree>
    <p:extLst>
      <p:ext uri="{BB962C8B-B14F-4D97-AF65-F5344CB8AC3E}">
        <p14:creationId xmlns:p14="http://schemas.microsoft.com/office/powerpoint/2010/main" val="37134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rgbClr val="1D1C1D"/>
                </a:solidFill>
                <a:latin typeface="Slack-Lato"/>
              </a:rPr>
              <a:t>RPA is better integrated within the Automation Platform providing a consistent user experience</a:t>
            </a:r>
          </a:p>
          <a:p>
            <a:endParaRPr lang="en-GB" sz="1200" dirty="0">
              <a:solidFill>
                <a:srgbClr val="1D1C1D"/>
              </a:solidFill>
              <a:latin typeface="Slack-Lato"/>
            </a:endParaRPr>
          </a:p>
          <a:p>
            <a:r>
              <a:rPr lang="en-GB" sz="1200" dirty="0">
                <a:solidFill>
                  <a:srgbClr val="1D1C1D"/>
                </a:solidFill>
                <a:latin typeface="Slack-Lato"/>
              </a:rPr>
              <a:t>RPA now uses the same route as the Automation Platform, which simplifies configuration and certificate management, and improves performance for SSO</a:t>
            </a:r>
            <a:endParaRPr lang="en-GB" sz="1200" b="0" i="0" dirty="0">
              <a:solidFill>
                <a:srgbClr val="1D1C1D"/>
              </a:solidFill>
              <a:effectLst/>
              <a:latin typeface="Slack-Lato"/>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36108A-1751-DA41-B0E6-8B397B791B1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92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GB" b="1" dirty="0"/>
              <a:t>Configuring your RPA Custom Resource (CR) for high availability</a:t>
            </a:r>
          </a:p>
          <a:p>
            <a:endParaRPr lang="en-GB" dirty="0"/>
          </a:p>
          <a:p>
            <a:r>
              <a:rPr lang="en-GB" dirty="0"/>
              <a:t>You can configure the IBM RPA operator for high availability if you want to provide a more stable platform for RPA that can still run with minor infrastructure failures.</a:t>
            </a:r>
          </a:p>
          <a:p>
            <a:r>
              <a:rPr lang="en-GB" dirty="0"/>
              <a:t>A high availability configuration contains multiple replicas of each component of RPA. Therefore, if one replica fails, Red Hat OpenShift routes work to another replica. Red Hat OpenShift restarts failed pods to restore highly available configuration.</a:t>
            </a:r>
          </a:p>
          <a:p>
            <a:endParaRPr lang="en-GB" dirty="0"/>
          </a:p>
          <a:p>
            <a:r>
              <a:rPr lang="en-GB" dirty="0"/>
              <a:t>To configure HA, you can customize the number of replicas for each component in the CR. Most deployments would not need anymore then two replicas. By default, each component has only one replica. For a complete high availability configuration, you need more than one replica in the CR.</a:t>
            </a:r>
          </a:p>
          <a:p>
            <a:endParaRPr lang="en-GB" dirty="0"/>
          </a:p>
          <a:p>
            <a:r>
              <a:rPr lang="en-GB" dirty="0"/>
              <a:t>The RPA operator deploys an instance of IBM MQ as the system queue provider. For a high availability configuration for IBM MQ, specify </a:t>
            </a:r>
            <a:r>
              <a:rPr lang="en-GB" dirty="0" err="1"/>
              <a:t>highAvailability</a:t>
            </a:r>
            <a:r>
              <a:rPr lang="en-GB" dirty="0"/>
              <a:t>: true in the CR under </a:t>
            </a:r>
            <a:r>
              <a:rPr lang="en-GB" dirty="0" err="1"/>
              <a:t>systemQueueProvider</a:t>
            </a:r>
            <a:r>
              <a:rPr lang="en-GB"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2E38B8-B0B4-AD41-AC6E-B781F46A9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781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err="1"/>
              <a:t>We</a:t>
            </a:r>
            <a:r>
              <a:rPr lang="es-419" dirty="0"/>
              <a:t> </a:t>
            </a:r>
            <a:r>
              <a:rPr lang="es-419" dirty="0" err="1"/>
              <a:t>improved</a:t>
            </a:r>
            <a:r>
              <a:rPr lang="es-419" dirty="0"/>
              <a:t> </a:t>
            </a:r>
            <a:r>
              <a:rPr lang="es-419" dirty="0" err="1"/>
              <a:t>Abbyy</a:t>
            </a:r>
            <a:r>
              <a:rPr lang="es-419" dirty="0"/>
              <a:t> </a:t>
            </a:r>
            <a:r>
              <a:rPr lang="es-419" dirty="0" err="1"/>
              <a:t>support</a:t>
            </a:r>
            <a:r>
              <a:rPr lang="es-419" dirty="0"/>
              <a:t> </a:t>
            </a:r>
            <a:r>
              <a:rPr lang="es-419" dirty="0" err="1"/>
              <a:t>for</a:t>
            </a:r>
            <a:r>
              <a:rPr lang="es-419" dirty="0"/>
              <a:t> 2 OCR </a:t>
            </a:r>
            <a:r>
              <a:rPr lang="es-419" dirty="0" err="1"/>
              <a:t>commands</a:t>
            </a:r>
            <a:r>
              <a:rPr lang="es-419" dirty="0"/>
              <a:t>.</a:t>
            </a:r>
            <a:br>
              <a:rPr lang="es-419" dirty="0"/>
            </a:br>
            <a:br>
              <a:rPr lang="es-419" dirty="0"/>
            </a:br>
            <a:r>
              <a:rPr lang="es-419" dirty="0" err="1"/>
              <a:t>We</a:t>
            </a:r>
            <a:r>
              <a:rPr lang="es-419" dirty="0"/>
              <a:t> </a:t>
            </a:r>
            <a:r>
              <a:rPr lang="es-419" dirty="0" err="1"/>
              <a:t>also</a:t>
            </a:r>
            <a:r>
              <a:rPr lang="es-419" dirty="0"/>
              <a:t> </a:t>
            </a:r>
            <a:r>
              <a:rPr lang="es-419" dirty="0" err="1"/>
              <a:t>improved</a:t>
            </a:r>
            <a:r>
              <a:rPr lang="es-419" dirty="0"/>
              <a:t> </a:t>
            </a:r>
            <a:r>
              <a:rPr lang="es-419" dirty="0" err="1"/>
              <a:t>support</a:t>
            </a:r>
            <a:r>
              <a:rPr lang="es-419" dirty="0"/>
              <a:t> in </a:t>
            </a:r>
            <a:r>
              <a:rPr lang="es-419" dirty="0" err="1"/>
              <a:t>the</a:t>
            </a:r>
            <a:r>
              <a:rPr lang="es-419" dirty="0"/>
              <a:t> </a:t>
            </a:r>
            <a:r>
              <a:rPr lang="es-419" dirty="0" err="1"/>
              <a:t>Extract</a:t>
            </a:r>
            <a:r>
              <a:rPr lang="es-419" dirty="0"/>
              <a:t> PDF Text </a:t>
            </a:r>
            <a:r>
              <a:rPr lang="es-419" dirty="0" err="1"/>
              <a:t>tool</a:t>
            </a:r>
            <a:r>
              <a:rPr lang="es-419" dirty="0"/>
              <a:t> </a:t>
            </a:r>
            <a:r>
              <a:rPr lang="es-419" dirty="0" err="1"/>
              <a:t>available</a:t>
            </a:r>
            <a:r>
              <a:rPr lang="es-419" dirty="0"/>
              <a:t> </a:t>
            </a:r>
            <a:r>
              <a:rPr lang="es-419" dirty="0" err="1"/>
              <a:t>on</a:t>
            </a:r>
            <a:r>
              <a:rPr lang="es-419" dirty="0"/>
              <a:t> Studio.</a:t>
            </a:r>
            <a:endParaRPr lang="en-US" dirty="0"/>
          </a:p>
        </p:txBody>
      </p:sp>
      <p:sp>
        <p:nvSpPr>
          <p:cNvPr id="4" name="Slide Number Placeholder 3"/>
          <p:cNvSpPr>
            <a:spLocks noGrp="1"/>
          </p:cNvSpPr>
          <p:nvPr>
            <p:ph type="sldNum" sz="quarter" idx="5"/>
          </p:nvPr>
        </p:nvSpPr>
        <p:spPr/>
        <p:txBody>
          <a:bodyPr/>
          <a:lstStyle/>
          <a:p>
            <a:fld id="{9036108A-1751-DA41-B0E6-8B397B791B13}" type="slidenum">
              <a:rPr lang="en-US" smtClean="0"/>
              <a:t>14</a:t>
            </a:fld>
            <a:endParaRPr lang="en-US"/>
          </a:p>
        </p:txBody>
      </p:sp>
    </p:spTree>
    <p:extLst>
      <p:ext uri="{BB962C8B-B14F-4D97-AF65-F5344CB8AC3E}">
        <p14:creationId xmlns:p14="http://schemas.microsoft.com/office/powerpoint/2010/main" val="2919721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In </a:t>
            </a:r>
            <a:r>
              <a:rPr lang="es-419" dirty="0" err="1"/>
              <a:t>previous</a:t>
            </a:r>
            <a:r>
              <a:rPr lang="es-419" dirty="0"/>
              <a:t> </a:t>
            </a:r>
            <a:r>
              <a:rPr lang="es-419" dirty="0" err="1"/>
              <a:t>versions</a:t>
            </a:r>
            <a:r>
              <a:rPr lang="es-419" dirty="0"/>
              <a:t>, IBM RPA Server </a:t>
            </a:r>
            <a:r>
              <a:rPr lang="es-419" dirty="0" err="1"/>
              <a:t>installer</a:t>
            </a:r>
            <a:r>
              <a:rPr lang="es-419" dirty="0"/>
              <a:t> </a:t>
            </a:r>
            <a:r>
              <a:rPr lang="es-419" dirty="0" err="1"/>
              <a:t>for</a:t>
            </a:r>
            <a:r>
              <a:rPr lang="es-419" dirty="0"/>
              <a:t> </a:t>
            </a:r>
            <a:r>
              <a:rPr lang="es-419" dirty="0" err="1"/>
              <a:t>On-Premise</a:t>
            </a:r>
            <a:r>
              <a:rPr lang="es-419" dirty="0"/>
              <a:t> </a:t>
            </a:r>
            <a:r>
              <a:rPr lang="es-419" dirty="0" err="1"/>
              <a:t>deployments</a:t>
            </a:r>
            <a:r>
              <a:rPr lang="es-419" dirty="0"/>
              <a:t> </a:t>
            </a:r>
            <a:r>
              <a:rPr lang="es-419" dirty="0" err="1"/>
              <a:t>was</a:t>
            </a:r>
            <a:r>
              <a:rPr lang="es-419" dirty="0"/>
              <a:t> </a:t>
            </a:r>
            <a:r>
              <a:rPr lang="es-419" dirty="0" err="1"/>
              <a:t>bundled</a:t>
            </a:r>
            <a:r>
              <a:rPr lang="es-419" dirty="0"/>
              <a:t> </a:t>
            </a:r>
            <a:r>
              <a:rPr lang="es-419" dirty="0" err="1"/>
              <a:t>with</a:t>
            </a:r>
            <a:r>
              <a:rPr lang="es-419" dirty="0"/>
              <a:t> a Redis </a:t>
            </a:r>
            <a:r>
              <a:rPr lang="es-419" dirty="0" err="1"/>
              <a:t>version</a:t>
            </a:r>
            <a:r>
              <a:rPr lang="es-419" dirty="0"/>
              <a:t> </a:t>
            </a:r>
            <a:r>
              <a:rPr lang="es-419" dirty="0" err="1"/>
              <a:t>targeting</a:t>
            </a:r>
            <a:r>
              <a:rPr lang="es-419" dirty="0"/>
              <a:t> Windows </a:t>
            </a:r>
            <a:r>
              <a:rPr lang="es-419" dirty="0" err="1"/>
              <a:t>Operating</a:t>
            </a:r>
            <a:r>
              <a:rPr lang="es-419" dirty="0"/>
              <a:t> </a:t>
            </a:r>
            <a:r>
              <a:rPr lang="es-419" dirty="0" err="1"/>
              <a:t>System</a:t>
            </a:r>
            <a:r>
              <a:rPr lang="es-419" dirty="0"/>
              <a:t>.</a:t>
            </a:r>
            <a:br>
              <a:rPr lang="es-419" dirty="0"/>
            </a:br>
            <a:r>
              <a:rPr lang="es-419" dirty="0" err="1"/>
              <a:t>That</a:t>
            </a:r>
            <a:r>
              <a:rPr lang="es-419" dirty="0"/>
              <a:t> </a:t>
            </a:r>
            <a:r>
              <a:rPr lang="es-419" dirty="0" err="1"/>
              <a:t>version</a:t>
            </a:r>
            <a:r>
              <a:rPr lang="es-419" dirty="0"/>
              <a:t> </a:t>
            </a:r>
            <a:r>
              <a:rPr lang="es-419" dirty="0" err="1"/>
              <a:t>is</a:t>
            </a:r>
            <a:r>
              <a:rPr lang="es-419" dirty="0"/>
              <a:t> no </a:t>
            </a:r>
            <a:r>
              <a:rPr lang="es-419" dirty="0" err="1"/>
              <a:t>longer</a:t>
            </a:r>
            <a:r>
              <a:rPr lang="es-419" dirty="0"/>
              <a:t> </a:t>
            </a:r>
            <a:r>
              <a:rPr lang="es-419" dirty="0" err="1"/>
              <a:t>supported</a:t>
            </a:r>
            <a:r>
              <a:rPr lang="es-419" dirty="0"/>
              <a:t> </a:t>
            </a:r>
            <a:r>
              <a:rPr lang="es-419" dirty="0" err="1"/>
              <a:t>by</a:t>
            </a:r>
            <a:r>
              <a:rPr lang="es-419" dirty="0"/>
              <a:t> Microsoft. </a:t>
            </a:r>
            <a:r>
              <a:rPr lang="es-419" dirty="0" err="1"/>
              <a:t>We</a:t>
            </a:r>
            <a:r>
              <a:rPr lang="es-419" dirty="0"/>
              <a:t> removed </a:t>
            </a:r>
            <a:r>
              <a:rPr lang="es-419" dirty="0" err="1"/>
              <a:t>the</a:t>
            </a:r>
            <a:r>
              <a:rPr lang="es-419" dirty="0"/>
              <a:t> Redis </a:t>
            </a:r>
            <a:r>
              <a:rPr lang="es-419" dirty="0" err="1"/>
              <a:t>from</a:t>
            </a:r>
            <a:r>
              <a:rPr lang="es-419" dirty="0"/>
              <a:t> </a:t>
            </a:r>
            <a:r>
              <a:rPr lang="es-419" dirty="0" err="1"/>
              <a:t>the</a:t>
            </a:r>
            <a:r>
              <a:rPr lang="es-419" dirty="0"/>
              <a:t> </a:t>
            </a:r>
            <a:r>
              <a:rPr lang="es-419" dirty="0" err="1"/>
              <a:t>install</a:t>
            </a:r>
            <a:r>
              <a:rPr lang="es-419" dirty="0"/>
              <a:t> </a:t>
            </a:r>
            <a:r>
              <a:rPr lang="es-419" dirty="0" err="1"/>
              <a:t>package</a:t>
            </a:r>
            <a:r>
              <a:rPr lang="es-419" dirty="0"/>
              <a:t>.</a:t>
            </a:r>
            <a:br>
              <a:rPr lang="es-419" dirty="0"/>
            </a:br>
            <a:r>
              <a:rPr lang="es-419" dirty="0" err="1"/>
              <a:t>If</a:t>
            </a:r>
            <a:r>
              <a:rPr lang="es-419" dirty="0"/>
              <a:t> </a:t>
            </a:r>
            <a:r>
              <a:rPr lang="es-419" dirty="0" err="1"/>
              <a:t>customers</a:t>
            </a:r>
            <a:r>
              <a:rPr lang="es-419" dirty="0"/>
              <a:t> </a:t>
            </a:r>
            <a:r>
              <a:rPr lang="es-419" dirty="0" err="1"/>
              <a:t>want</a:t>
            </a:r>
            <a:r>
              <a:rPr lang="es-419" dirty="0"/>
              <a:t> </a:t>
            </a:r>
            <a:r>
              <a:rPr lang="es-419" dirty="0" err="1"/>
              <a:t>to</a:t>
            </a:r>
            <a:r>
              <a:rPr lang="es-419" dirty="0"/>
              <a:t> </a:t>
            </a:r>
            <a:r>
              <a:rPr lang="es-419" dirty="0" err="1"/>
              <a:t>install</a:t>
            </a:r>
            <a:r>
              <a:rPr lang="es-419" dirty="0"/>
              <a:t> Redis, </a:t>
            </a:r>
            <a:r>
              <a:rPr lang="es-419" dirty="0" err="1"/>
              <a:t>they</a:t>
            </a:r>
            <a:r>
              <a:rPr lang="es-419" dirty="0"/>
              <a:t> </a:t>
            </a:r>
            <a:r>
              <a:rPr lang="es-419" dirty="0" err="1"/>
              <a:t>need</a:t>
            </a:r>
            <a:r>
              <a:rPr lang="es-419" dirty="0"/>
              <a:t> </a:t>
            </a:r>
            <a:r>
              <a:rPr lang="es-419" dirty="0" err="1"/>
              <a:t>to</a:t>
            </a:r>
            <a:r>
              <a:rPr lang="es-419" dirty="0"/>
              <a:t> </a:t>
            </a:r>
            <a:r>
              <a:rPr lang="es-419" dirty="0" err="1"/>
              <a:t>bring</a:t>
            </a:r>
            <a:r>
              <a:rPr lang="es-419" dirty="0"/>
              <a:t> </a:t>
            </a:r>
            <a:r>
              <a:rPr lang="es-419" dirty="0" err="1"/>
              <a:t>their</a:t>
            </a:r>
            <a:r>
              <a:rPr lang="es-419" dirty="0"/>
              <a:t> </a:t>
            </a:r>
            <a:r>
              <a:rPr lang="es-419" dirty="0" err="1"/>
              <a:t>own</a:t>
            </a:r>
            <a:r>
              <a:rPr lang="es-419" dirty="0"/>
              <a:t>.</a:t>
            </a:r>
            <a:br>
              <a:rPr lang="es-419" dirty="0"/>
            </a:br>
            <a:r>
              <a:rPr lang="es-419" dirty="0" err="1"/>
              <a:t>However</a:t>
            </a:r>
            <a:r>
              <a:rPr lang="es-419" dirty="0"/>
              <a:t>, Redis </a:t>
            </a:r>
            <a:r>
              <a:rPr lang="es-419" dirty="0" err="1"/>
              <a:t>is</a:t>
            </a:r>
            <a:r>
              <a:rPr lang="es-419" dirty="0"/>
              <a:t> </a:t>
            </a:r>
            <a:r>
              <a:rPr lang="es-419" dirty="0" err="1"/>
              <a:t>optional</a:t>
            </a:r>
            <a:r>
              <a:rPr lang="es-419" dirty="0"/>
              <a:t>, </a:t>
            </a:r>
            <a:r>
              <a:rPr lang="es-419" dirty="0" err="1"/>
              <a:t>therefore</a:t>
            </a:r>
            <a:r>
              <a:rPr lang="es-419" dirty="0"/>
              <a:t> </a:t>
            </a:r>
            <a:r>
              <a:rPr lang="es-419" dirty="0" err="1"/>
              <a:t>there’s</a:t>
            </a:r>
            <a:r>
              <a:rPr lang="es-419" dirty="0"/>
              <a:t> no </a:t>
            </a:r>
            <a:r>
              <a:rPr lang="es-419" dirty="0" err="1"/>
              <a:t>impact</a:t>
            </a:r>
            <a:r>
              <a:rPr lang="es-419" dirty="0"/>
              <a:t> in </a:t>
            </a:r>
            <a:r>
              <a:rPr lang="es-419" dirty="0" err="1"/>
              <a:t>the</a:t>
            </a:r>
            <a:r>
              <a:rPr lang="es-419" dirty="0"/>
              <a:t> </a:t>
            </a:r>
            <a:r>
              <a:rPr lang="es-419" dirty="0" err="1"/>
              <a:t>provisioning</a:t>
            </a:r>
            <a:r>
              <a:rPr lang="es-419" dirty="0"/>
              <a:t> </a:t>
            </a:r>
            <a:r>
              <a:rPr lang="es-419" dirty="0" err="1"/>
              <a:t>of</a:t>
            </a:r>
            <a:r>
              <a:rPr lang="es-419" dirty="0"/>
              <a:t> IBM RPA Server.</a:t>
            </a:r>
            <a:br>
              <a:rPr lang="es-419" dirty="0"/>
            </a:br>
            <a:br>
              <a:rPr lang="es-419" dirty="0"/>
            </a:br>
            <a:r>
              <a:rPr lang="es-419" dirty="0"/>
              <a:t>Redis </a:t>
            </a:r>
            <a:r>
              <a:rPr lang="es-419" dirty="0" err="1"/>
              <a:t>being</a:t>
            </a:r>
            <a:r>
              <a:rPr lang="es-419" dirty="0"/>
              <a:t> </a:t>
            </a:r>
            <a:r>
              <a:rPr lang="es-419" dirty="0" err="1"/>
              <a:t>optional</a:t>
            </a:r>
            <a:r>
              <a:rPr lang="es-419" dirty="0"/>
              <a:t> </a:t>
            </a:r>
            <a:r>
              <a:rPr lang="es-419" dirty="0" err="1"/>
              <a:t>is</a:t>
            </a:r>
            <a:r>
              <a:rPr lang="es-419" dirty="0"/>
              <a:t> </a:t>
            </a:r>
            <a:r>
              <a:rPr lang="es-419" dirty="0" err="1"/>
              <a:t>good</a:t>
            </a:r>
            <a:r>
              <a:rPr lang="es-419" dirty="0"/>
              <a:t> </a:t>
            </a:r>
            <a:r>
              <a:rPr lang="es-419" dirty="0" err="1"/>
              <a:t>for</a:t>
            </a:r>
            <a:r>
              <a:rPr lang="es-419" dirty="0"/>
              <a:t> simple </a:t>
            </a:r>
            <a:r>
              <a:rPr lang="es-419" dirty="0" err="1"/>
              <a:t>deployments</a:t>
            </a:r>
            <a:r>
              <a:rPr lang="es-419" dirty="0"/>
              <a:t>.</a:t>
            </a:r>
            <a:br>
              <a:rPr lang="es-419" dirty="0"/>
            </a:br>
            <a:r>
              <a:rPr lang="es-419" dirty="0" err="1"/>
              <a:t>But</a:t>
            </a:r>
            <a:r>
              <a:rPr lang="es-419" dirty="0"/>
              <a:t>, </a:t>
            </a:r>
            <a:r>
              <a:rPr lang="es-419" dirty="0" err="1"/>
              <a:t>bear</a:t>
            </a:r>
            <a:r>
              <a:rPr lang="es-419" dirty="0"/>
              <a:t> in </a:t>
            </a:r>
            <a:r>
              <a:rPr lang="es-419" dirty="0" err="1"/>
              <a:t>mind</a:t>
            </a:r>
            <a:r>
              <a:rPr lang="es-419" dirty="0"/>
              <a:t> </a:t>
            </a:r>
            <a:r>
              <a:rPr lang="es-419" dirty="0" err="1"/>
              <a:t>that</a:t>
            </a:r>
            <a:r>
              <a:rPr lang="es-419" dirty="0"/>
              <a:t> </a:t>
            </a:r>
            <a:r>
              <a:rPr lang="es-419" dirty="0" err="1"/>
              <a:t>to</a:t>
            </a:r>
            <a:r>
              <a:rPr lang="es-419" dirty="0"/>
              <a:t> </a:t>
            </a:r>
            <a:r>
              <a:rPr lang="es-419" dirty="0" err="1"/>
              <a:t>achieve</a:t>
            </a:r>
            <a:r>
              <a:rPr lang="es-419" dirty="0"/>
              <a:t> High-</a:t>
            </a:r>
            <a:r>
              <a:rPr lang="es-419" dirty="0" err="1"/>
              <a:t>Availability</a:t>
            </a:r>
            <a:r>
              <a:rPr lang="es-419" dirty="0"/>
              <a:t>, a Redis </a:t>
            </a:r>
            <a:r>
              <a:rPr lang="es-419" dirty="0" err="1"/>
              <a:t>instance</a:t>
            </a:r>
            <a:r>
              <a:rPr lang="es-419" dirty="0"/>
              <a:t> </a:t>
            </a:r>
            <a:r>
              <a:rPr lang="es-419" dirty="0" err="1"/>
              <a:t>is</a:t>
            </a:r>
            <a:r>
              <a:rPr lang="es-419" dirty="0"/>
              <a:t> </a:t>
            </a:r>
            <a:r>
              <a:rPr lang="es-419" dirty="0" err="1"/>
              <a:t>required</a:t>
            </a:r>
            <a:r>
              <a:rPr lang="es-419" dirty="0"/>
              <a:t>.</a:t>
            </a:r>
            <a:endParaRPr lang="en-US" dirty="0"/>
          </a:p>
        </p:txBody>
      </p:sp>
      <p:sp>
        <p:nvSpPr>
          <p:cNvPr id="4" name="Slide Number Placeholder 3"/>
          <p:cNvSpPr>
            <a:spLocks noGrp="1"/>
          </p:cNvSpPr>
          <p:nvPr>
            <p:ph type="sldNum" sz="quarter" idx="5"/>
          </p:nvPr>
        </p:nvSpPr>
        <p:spPr/>
        <p:txBody>
          <a:bodyPr/>
          <a:lstStyle/>
          <a:p>
            <a:fld id="{9036108A-1751-DA41-B0E6-8B397B791B13}" type="slidenum">
              <a:rPr lang="en-US" smtClean="0"/>
              <a:t>15</a:t>
            </a:fld>
            <a:endParaRPr lang="en-US"/>
          </a:p>
        </p:txBody>
      </p:sp>
    </p:spTree>
    <p:extLst>
      <p:ext uri="{BB962C8B-B14F-4D97-AF65-F5344CB8AC3E}">
        <p14:creationId xmlns:p14="http://schemas.microsoft.com/office/powerpoint/2010/main" val="1166420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Where to go from here?</a:t>
            </a:r>
            <a:br>
              <a:rPr lang="en-US" dirty="0"/>
            </a:br>
            <a:r>
              <a:rPr lang="en-US" dirty="0"/>
              <a:t>If you haven’t yet, download the </a:t>
            </a:r>
            <a:r>
              <a:rPr lang="en-US"/>
              <a:t>latest version.</a:t>
            </a:r>
            <a:br>
              <a:rPr lang="en-US" dirty="0"/>
            </a:br>
            <a:br>
              <a:rPr lang="en-US" dirty="0"/>
            </a:br>
            <a:r>
              <a:rPr lang="en-US" dirty="0"/>
              <a:t>You can explore in more detail the release notes.</a:t>
            </a:r>
            <a:br>
              <a:rPr lang="en-US" dirty="0"/>
            </a:br>
            <a:r>
              <a:rPr lang="en-US" dirty="0"/>
              <a:t>Explore new documentations.</a:t>
            </a:r>
            <a:br>
              <a:rPr lang="en-US" dirty="0"/>
            </a:br>
            <a:r>
              <a:rPr lang="en-US" dirty="0"/>
              <a:t>Take the new course.</a:t>
            </a:r>
            <a:br>
              <a:rPr lang="en-US" dirty="0"/>
            </a:br>
            <a:endParaRPr lang="en-US" dirty="0"/>
          </a:p>
          <a:p>
            <a:r>
              <a:rPr lang="en-US" b="1" dirty="0"/>
              <a:t>Links:</a:t>
            </a:r>
          </a:p>
          <a:p>
            <a:pPr marL="171450" indent="-171450">
              <a:buFont typeface="Arial" panose="020B0604020202020204" pitchFamily="34" charset="0"/>
              <a:buChar char="•"/>
            </a:pPr>
            <a:r>
              <a:rPr lang="en-US" dirty="0"/>
              <a:t>Release notes: https://www.ibm.com/docs/en/rpa/21.0?topic=release-notes</a:t>
            </a:r>
          </a:p>
          <a:p>
            <a:pPr marL="171450" indent="-171450">
              <a:buFont typeface="Arial" panose="020B0604020202020204" pitchFamily="34" charset="0"/>
              <a:buChar char="•"/>
            </a:pPr>
            <a:r>
              <a:rPr lang="en-CA" dirty="0"/>
              <a:t>Script development: https://www.ibm.com/docs/en/rpa/21.0?topic=automation-script-development</a:t>
            </a:r>
          </a:p>
          <a:p>
            <a:pPr marL="171450" indent="-171450">
              <a:buFont typeface="Arial" panose="020B0604020202020204" pitchFamily="34" charset="0"/>
              <a:buChar char="•"/>
            </a:pPr>
            <a:r>
              <a:rPr lang="en-CA" dirty="0"/>
              <a:t>Deploying bots: https://www.ibm.com/docs/en/rpa/21.0?topic=automation-deploying-bots</a:t>
            </a:r>
          </a:p>
          <a:p>
            <a:pPr marL="171450" indent="-171450">
              <a:buFont typeface="Arial" panose="020B0604020202020204" pitchFamily="34" charset="0"/>
              <a:buChar char="•"/>
            </a:pPr>
            <a:r>
              <a:rPr lang="en-CA" dirty="0"/>
              <a:t>Orchestrating bots: https://www.ibm.com/docs/en/rpa/21.0?topic=automation-orchestrating-bots</a:t>
            </a:r>
          </a:p>
          <a:p>
            <a:pPr marL="171450" indent="-171450">
              <a:buFont typeface="Arial" panose="020B0604020202020204" pitchFamily="34" charset="0"/>
              <a:buChar char="•"/>
            </a:pPr>
            <a:r>
              <a:rPr lang="en-CA" dirty="0"/>
              <a:t>Course: https://www.ibm.com/training/course/WB504G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16</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10" name="Slide Image Placeholder 9">
            <a:extLst>
              <a:ext uri="{FF2B5EF4-FFF2-40B4-BE49-F238E27FC236}">
                <a16:creationId xmlns:a16="http://schemas.microsoft.com/office/drawing/2014/main" id="{52250B58-6362-45C4-9DB4-835E7DA744BC}"/>
              </a:ext>
            </a:extLst>
          </p:cNvPr>
          <p:cNvSpPr>
            <a:spLocks noGrp="1" noRot="1" noChangeAspect="1"/>
          </p:cNvSpPr>
          <p:nvPr>
            <p:ph type="sldImg"/>
          </p:nvPr>
        </p:nvSpPr>
        <p:spPr>
          <a:xfrm>
            <a:off x="1822450" y="228600"/>
            <a:ext cx="3327400" cy="1871663"/>
          </a:xfrm>
        </p:spPr>
      </p:sp>
    </p:spTree>
    <p:extLst>
      <p:ext uri="{BB962C8B-B14F-4D97-AF65-F5344CB8AC3E}">
        <p14:creationId xmlns:p14="http://schemas.microsoft.com/office/powerpoint/2010/main" val="1971358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s-419" dirty="0" err="1"/>
              <a:t>Welcome</a:t>
            </a:r>
            <a:r>
              <a:rPr lang="es-419" dirty="0"/>
              <a:t> </a:t>
            </a:r>
            <a:r>
              <a:rPr lang="es-419" dirty="0" err="1"/>
              <a:t>to</a:t>
            </a:r>
            <a:r>
              <a:rPr lang="es-419" dirty="0"/>
              <a:t> </a:t>
            </a:r>
            <a:r>
              <a:rPr lang="es-419" dirty="0" err="1"/>
              <a:t>the</a:t>
            </a:r>
            <a:r>
              <a:rPr lang="es-419" dirty="0"/>
              <a:t> new home </a:t>
            </a:r>
            <a:r>
              <a:rPr lang="es-419" dirty="0" err="1"/>
              <a:t>experience</a:t>
            </a:r>
            <a:r>
              <a:rPr lang="es-419" dirty="0"/>
              <a:t>.</a:t>
            </a:r>
            <a:br>
              <a:rPr lang="es-419" dirty="0"/>
            </a:br>
            <a:br>
              <a:rPr lang="es-419" dirty="0"/>
            </a:br>
            <a:r>
              <a:rPr lang="es-419" dirty="0" err="1"/>
              <a:t>The</a:t>
            </a:r>
            <a:r>
              <a:rPr lang="es-419" dirty="0"/>
              <a:t> new home </a:t>
            </a:r>
            <a:r>
              <a:rPr lang="es-419" dirty="0" err="1"/>
              <a:t>experience</a:t>
            </a:r>
            <a:r>
              <a:rPr lang="es-419" dirty="0"/>
              <a:t> </a:t>
            </a:r>
            <a:r>
              <a:rPr lang="es-419" dirty="0" err="1"/>
              <a:t>is</a:t>
            </a:r>
            <a:r>
              <a:rPr lang="es-419" dirty="0"/>
              <a:t> </a:t>
            </a:r>
            <a:r>
              <a:rPr lang="es-419" dirty="0" err="1"/>
              <a:t>the</a:t>
            </a:r>
            <a:r>
              <a:rPr lang="es-419" dirty="0"/>
              <a:t> 1st step </a:t>
            </a:r>
            <a:r>
              <a:rPr lang="es-419" dirty="0" err="1"/>
              <a:t>to</a:t>
            </a:r>
            <a:r>
              <a:rPr lang="es-419" dirty="0"/>
              <a:t> </a:t>
            </a:r>
            <a:r>
              <a:rPr lang="es-419" dirty="0" err="1"/>
              <a:t>provide</a:t>
            </a:r>
            <a:r>
              <a:rPr lang="es-419" dirty="0"/>
              <a:t> more </a:t>
            </a:r>
            <a:r>
              <a:rPr lang="es-419" dirty="0" err="1"/>
              <a:t>information</a:t>
            </a:r>
            <a:r>
              <a:rPr lang="es-419" dirty="0"/>
              <a:t> </a:t>
            </a:r>
            <a:r>
              <a:rPr lang="es-419" dirty="0" err="1"/>
              <a:t>for</a:t>
            </a:r>
            <a:r>
              <a:rPr lang="es-419" dirty="0"/>
              <a:t> </a:t>
            </a:r>
            <a:r>
              <a:rPr lang="es-419" dirty="0" err="1"/>
              <a:t>platform</a:t>
            </a:r>
            <a:r>
              <a:rPr lang="es-419" dirty="0"/>
              <a:t> </a:t>
            </a:r>
            <a:r>
              <a:rPr lang="es-419" dirty="0" err="1"/>
              <a:t>users</a:t>
            </a:r>
            <a:r>
              <a:rPr lang="es-419" dirty="0"/>
              <a:t>.</a:t>
            </a:r>
            <a:br>
              <a:rPr lang="es-419" dirty="0"/>
            </a:br>
            <a:r>
              <a:rPr lang="es-419" dirty="0" err="1"/>
              <a:t>This</a:t>
            </a:r>
            <a:r>
              <a:rPr lang="es-419" dirty="0"/>
              <a:t> </a:t>
            </a:r>
            <a:r>
              <a:rPr lang="es-419" dirty="0" err="1"/>
              <a:t>experience</a:t>
            </a:r>
            <a:r>
              <a:rPr lang="es-419" dirty="0"/>
              <a:t> </a:t>
            </a:r>
            <a:r>
              <a:rPr lang="es-419" dirty="0" err="1"/>
              <a:t>will</a:t>
            </a:r>
            <a:r>
              <a:rPr lang="es-419" dirty="0"/>
              <a:t> be </a:t>
            </a:r>
            <a:r>
              <a:rPr lang="es-419" dirty="0" err="1"/>
              <a:t>enhanced</a:t>
            </a:r>
            <a:r>
              <a:rPr lang="es-419" dirty="0"/>
              <a:t> in </a:t>
            </a:r>
            <a:r>
              <a:rPr lang="es-419" dirty="0" err="1"/>
              <a:t>future</a:t>
            </a:r>
            <a:r>
              <a:rPr lang="es-419" dirty="0"/>
              <a:t> </a:t>
            </a:r>
            <a:r>
              <a:rPr lang="es-419" dirty="0" err="1"/>
              <a:t>releases</a:t>
            </a:r>
            <a:r>
              <a:rPr lang="es-419" dirty="0"/>
              <a:t> </a:t>
            </a:r>
            <a:r>
              <a:rPr lang="es-419" dirty="0" err="1"/>
              <a:t>to</a:t>
            </a:r>
            <a:r>
              <a:rPr lang="es-419" dirty="0"/>
              <a:t> </a:t>
            </a:r>
            <a:r>
              <a:rPr lang="es-419" dirty="0" err="1"/>
              <a:t>display</a:t>
            </a:r>
            <a:r>
              <a:rPr lang="es-419" dirty="0"/>
              <a:t> </a:t>
            </a:r>
            <a:r>
              <a:rPr lang="es-419" dirty="0" err="1"/>
              <a:t>insighful</a:t>
            </a:r>
            <a:r>
              <a:rPr lang="es-419" dirty="0"/>
              <a:t> data </a:t>
            </a:r>
            <a:r>
              <a:rPr lang="es-419" dirty="0" err="1"/>
              <a:t>tailored</a:t>
            </a:r>
            <a:r>
              <a:rPr lang="es-419" dirty="0"/>
              <a:t> </a:t>
            </a:r>
            <a:r>
              <a:rPr lang="es-419" dirty="0" err="1"/>
              <a:t>for</a:t>
            </a:r>
            <a:r>
              <a:rPr lang="es-419" dirty="0"/>
              <a:t> </a:t>
            </a:r>
            <a:r>
              <a:rPr lang="es-419" dirty="0" err="1"/>
              <a:t>each</a:t>
            </a:r>
            <a:r>
              <a:rPr lang="es-419" dirty="0"/>
              <a:t> </a:t>
            </a:r>
            <a:r>
              <a:rPr lang="es-419" dirty="0" err="1"/>
              <a:t>type</a:t>
            </a:r>
            <a:r>
              <a:rPr lang="es-419" dirty="0"/>
              <a:t> </a:t>
            </a:r>
            <a:r>
              <a:rPr lang="es-419" dirty="0" err="1"/>
              <a:t>of</a:t>
            </a:r>
            <a:r>
              <a:rPr lang="es-419" dirty="0"/>
              <a:t> role in </a:t>
            </a:r>
            <a:r>
              <a:rPr lang="es-419" dirty="0" err="1"/>
              <a:t>the</a:t>
            </a:r>
            <a:r>
              <a:rPr lang="es-419" dirty="0"/>
              <a:t> </a:t>
            </a:r>
            <a:r>
              <a:rPr lang="es-419" dirty="0" err="1"/>
              <a:t>organization</a:t>
            </a:r>
            <a:r>
              <a:rPr lang="es-419" dirty="0"/>
              <a:t>. </a:t>
            </a:r>
            <a:br>
              <a:rPr lang="es-419" dirty="0"/>
            </a:br>
            <a:r>
              <a:rPr lang="es-419" dirty="0" err="1"/>
              <a:t>Further</a:t>
            </a:r>
            <a:r>
              <a:rPr lang="es-419" dirty="0"/>
              <a:t> </a:t>
            </a:r>
            <a:r>
              <a:rPr lang="es-419" dirty="0" err="1"/>
              <a:t>improvements</a:t>
            </a:r>
            <a:r>
              <a:rPr lang="es-419" dirty="0"/>
              <a:t> </a:t>
            </a:r>
            <a:r>
              <a:rPr lang="es-419" dirty="0" err="1"/>
              <a:t>will</a:t>
            </a:r>
            <a:r>
              <a:rPr lang="es-419" dirty="0"/>
              <a:t> </a:t>
            </a:r>
            <a:r>
              <a:rPr lang="es-419" dirty="0" err="1"/>
              <a:t>follow</a:t>
            </a:r>
            <a:r>
              <a:rPr lang="es-419" dirty="0"/>
              <a:t> </a:t>
            </a:r>
            <a:r>
              <a:rPr lang="es-419" dirty="0" err="1"/>
              <a:t>to</a:t>
            </a:r>
            <a:r>
              <a:rPr lang="es-419" dirty="0"/>
              <a:t> </a:t>
            </a:r>
            <a:r>
              <a:rPr lang="es-419" dirty="0" err="1"/>
              <a:t>allow</a:t>
            </a:r>
            <a:r>
              <a:rPr lang="es-419" dirty="0"/>
              <a:t> </a:t>
            </a:r>
            <a:r>
              <a:rPr lang="es-419" dirty="0" err="1"/>
              <a:t>users</a:t>
            </a:r>
            <a:r>
              <a:rPr lang="es-419" dirty="0"/>
              <a:t> </a:t>
            </a:r>
            <a:r>
              <a:rPr lang="es-419" dirty="0" err="1"/>
              <a:t>to</a:t>
            </a:r>
            <a:r>
              <a:rPr lang="es-419" dirty="0"/>
              <a:t> </a:t>
            </a:r>
            <a:r>
              <a:rPr lang="es-419" dirty="0" err="1"/>
              <a:t>take</a:t>
            </a:r>
            <a:r>
              <a:rPr lang="es-419" dirty="0"/>
              <a:t> </a:t>
            </a:r>
            <a:r>
              <a:rPr lang="es-419" dirty="0" err="1"/>
              <a:t>actions</a:t>
            </a:r>
            <a:r>
              <a:rPr lang="es-419" dirty="0"/>
              <a:t> </a:t>
            </a:r>
            <a:r>
              <a:rPr lang="es-419" dirty="0" err="1"/>
              <a:t>right</a:t>
            </a:r>
            <a:r>
              <a:rPr lang="es-419" dirty="0"/>
              <a:t> </a:t>
            </a:r>
            <a:r>
              <a:rPr lang="es-419" dirty="0" err="1"/>
              <a:t>from</a:t>
            </a:r>
            <a:r>
              <a:rPr lang="es-419" dirty="0"/>
              <a:t> “Home” </a:t>
            </a:r>
            <a:r>
              <a:rPr lang="es-419"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5003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s-419" dirty="0" err="1"/>
              <a:t>We’re</a:t>
            </a:r>
            <a:r>
              <a:rPr lang="es-419" dirty="0"/>
              <a:t> </a:t>
            </a:r>
            <a:r>
              <a:rPr lang="es-419" dirty="0" err="1"/>
              <a:t>enhancing</a:t>
            </a:r>
            <a:r>
              <a:rPr lang="es-419" dirty="0"/>
              <a:t> </a:t>
            </a:r>
            <a:r>
              <a:rPr lang="es-419" dirty="0" err="1"/>
              <a:t>our</a:t>
            </a:r>
            <a:r>
              <a:rPr lang="es-419" dirty="0"/>
              <a:t> </a:t>
            </a:r>
            <a:r>
              <a:rPr lang="es-419" dirty="0" err="1"/>
              <a:t>previously</a:t>
            </a:r>
            <a:r>
              <a:rPr lang="es-419" dirty="0"/>
              <a:t> </a:t>
            </a:r>
            <a:r>
              <a:rPr lang="es-419" dirty="0" err="1"/>
              <a:t>limited</a:t>
            </a:r>
            <a:r>
              <a:rPr lang="es-419" dirty="0"/>
              <a:t> </a:t>
            </a:r>
            <a:r>
              <a:rPr lang="es-419" dirty="0" err="1"/>
              <a:t>support</a:t>
            </a:r>
            <a:r>
              <a:rPr lang="es-419" dirty="0"/>
              <a:t> </a:t>
            </a:r>
            <a:r>
              <a:rPr lang="es-419" dirty="0" err="1"/>
              <a:t>for</a:t>
            </a:r>
            <a:r>
              <a:rPr lang="es-419" dirty="0"/>
              <a:t> roles, </a:t>
            </a:r>
            <a:r>
              <a:rPr lang="es-419" dirty="0" err="1"/>
              <a:t>by</a:t>
            </a:r>
            <a:r>
              <a:rPr lang="es-419" dirty="0"/>
              <a:t> </a:t>
            </a:r>
            <a:r>
              <a:rPr lang="es-419" dirty="0" err="1"/>
              <a:t>introducing</a:t>
            </a:r>
            <a:r>
              <a:rPr lang="es-419" dirty="0"/>
              <a:t> Role Base Access Control (RBAC) </a:t>
            </a:r>
            <a:r>
              <a:rPr lang="es-419" dirty="0" err="1"/>
              <a:t>designed</a:t>
            </a:r>
            <a:r>
              <a:rPr lang="es-419" dirty="0"/>
              <a:t> </a:t>
            </a:r>
            <a:r>
              <a:rPr lang="es-419" dirty="0" err="1"/>
              <a:t>based</a:t>
            </a:r>
            <a:r>
              <a:rPr lang="es-419" dirty="0"/>
              <a:t> </a:t>
            </a:r>
            <a:r>
              <a:rPr lang="es-419" dirty="0" err="1"/>
              <a:t>on</a:t>
            </a:r>
            <a:r>
              <a:rPr lang="es-419" dirty="0"/>
              <a:t> </a:t>
            </a:r>
            <a:r>
              <a:rPr lang="es-419" dirty="0" err="1"/>
              <a:t>the</a:t>
            </a:r>
            <a:r>
              <a:rPr lang="es-419" dirty="0"/>
              <a:t> </a:t>
            </a:r>
            <a:r>
              <a:rPr lang="en-US" b="0" i="0" dirty="0">
                <a:solidFill>
                  <a:srgbClr val="D1D2D3"/>
                </a:solidFill>
                <a:effectLst/>
                <a:latin typeface="Slack-Lato"/>
              </a:rPr>
              <a:t>NIST 359 - 2012</a:t>
            </a:r>
            <a:r>
              <a:rPr lang="es-419" dirty="0"/>
              <a:t> </a:t>
            </a:r>
            <a:r>
              <a:rPr lang="es-419" dirty="0" err="1"/>
              <a:t>model</a:t>
            </a:r>
            <a:r>
              <a:rPr lang="es-419" dirty="0"/>
              <a:t> standard.</a:t>
            </a:r>
            <a:br>
              <a:rPr lang="es-419" dirty="0"/>
            </a:br>
            <a:br>
              <a:rPr lang="es-419" dirty="0"/>
            </a:br>
            <a:r>
              <a:rPr lang="es-419" dirty="0"/>
              <a:t>IBM RPA roles </a:t>
            </a:r>
            <a:r>
              <a:rPr lang="es-419" dirty="0" err="1"/>
              <a:t>restrict</a:t>
            </a:r>
            <a:r>
              <a:rPr lang="es-419" dirty="0"/>
              <a:t> </a:t>
            </a:r>
            <a:r>
              <a:rPr lang="es-419" dirty="0" err="1"/>
              <a:t>access</a:t>
            </a:r>
            <a:r>
              <a:rPr lang="es-419" dirty="0"/>
              <a:t> </a:t>
            </a:r>
            <a:r>
              <a:rPr lang="es-419" dirty="0" err="1"/>
              <a:t>to</a:t>
            </a:r>
            <a:r>
              <a:rPr lang="es-419" dirty="0"/>
              <a:t> modules. Modules are </a:t>
            </a:r>
            <a:r>
              <a:rPr lang="es-419" dirty="0" err="1"/>
              <a:t>type</a:t>
            </a:r>
            <a:r>
              <a:rPr lang="es-419" dirty="0"/>
              <a:t> </a:t>
            </a:r>
            <a:r>
              <a:rPr lang="es-419" dirty="0" err="1"/>
              <a:t>of</a:t>
            </a:r>
            <a:r>
              <a:rPr lang="es-419" dirty="0"/>
              <a:t> </a:t>
            </a:r>
            <a:r>
              <a:rPr lang="es-419" dirty="0" err="1"/>
              <a:t>resources</a:t>
            </a:r>
            <a:r>
              <a:rPr lang="es-419" dirty="0"/>
              <a:t>, </a:t>
            </a:r>
            <a:r>
              <a:rPr lang="es-419" dirty="0" err="1"/>
              <a:t>like</a:t>
            </a:r>
            <a:r>
              <a:rPr lang="es-419" dirty="0"/>
              <a:t> Scripts, </a:t>
            </a:r>
            <a:r>
              <a:rPr lang="es-419" dirty="0" err="1"/>
              <a:t>Computers</a:t>
            </a:r>
            <a:r>
              <a:rPr lang="es-419" dirty="0"/>
              <a:t>, </a:t>
            </a:r>
            <a:r>
              <a:rPr lang="es-419" dirty="0" err="1"/>
              <a:t>Dashboards</a:t>
            </a:r>
            <a:r>
              <a:rPr lang="es-419" dirty="0"/>
              <a:t>. </a:t>
            </a:r>
            <a:r>
              <a:rPr lang="es-419" dirty="0" err="1"/>
              <a:t>Therefore</a:t>
            </a:r>
            <a:r>
              <a:rPr lang="es-419" dirty="0"/>
              <a:t>, </a:t>
            </a:r>
            <a:r>
              <a:rPr lang="es-419" dirty="0" err="1"/>
              <a:t>you</a:t>
            </a:r>
            <a:r>
              <a:rPr lang="es-419" dirty="0"/>
              <a:t> </a:t>
            </a:r>
            <a:r>
              <a:rPr lang="es-419" dirty="0" err="1"/>
              <a:t>will</a:t>
            </a:r>
            <a:r>
              <a:rPr lang="es-419" dirty="0"/>
              <a:t> be </a:t>
            </a:r>
            <a:r>
              <a:rPr lang="es-419" dirty="0" err="1"/>
              <a:t>able</a:t>
            </a:r>
            <a:r>
              <a:rPr lang="es-419" dirty="0"/>
              <a:t> </a:t>
            </a:r>
            <a:r>
              <a:rPr lang="es-419" dirty="0" err="1"/>
              <a:t>to</a:t>
            </a:r>
            <a:r>
              <a:rPr lang="es-419" dirty="0"/>
              <a:t> </a:t>
            </a:r>
            <a:r>
              <a:rPr lang="es-419" dirty="0" err="1"/>
              <a:t>restrict</a:t>
            </a:r>
            <a:r>
              <a:rPr lang="es-419" dirty="0"/>
              <a:t> </a:t>
            </a:r>
            <a:r>
              <a:rPr lang="es-419" dirty="0" err="1"/>
              <a:t>access</a:t>
            </a:r>
            <a:r>
              <a:rPr lang="es-419" dirty="0"/>
              <a:t> </a:t>
            </a:r>
            <a:r>
              <a:rPr lang="es-419" dirty="0" err="1"/>
              <a:t>to</a:t>
            </a:r>
            <a:r>
              <a:rPr lang="es-419" dirty="0"/>
              <a:t> </a:t>
            </a:r>
            <a:r>
              <a:rPr lang="es-419" dirty="0" err="1"/>
              <a:t>every</a:t>
            </a:r>
            <a:r>
              <a:rPr lang="es-419" dirty="0"/>
              <a:t> </a:t>
            </a:r>
            <a:r>
              <a:rPr lang="es-419" dirty="0" err="1"/>
              <a:t>type</a:t>
            </a:r>
            <a:r>
              <a:rPr lang="es-419" dirty="0"/>
              <a:t> </a:t>
            </a:r>
            <a:r>
              <a:rPr lang="es-419" dirty="0" err="1"/>
              <a:t>of</a:t>
            </a:r>
            <a:r>
              <a:rPr lang="es-419" dirty="0"/>
              <a:t> module in </a:t>
            </a:r>
            <a:r>
              <a:rPr lang="es-419" dirty="0" err="1"/>
              <a:t>the</a:t>
            </a:r>
            <a:r>
              <a:rPr lang="es-419" dirty="0"/>
              <a:t> </a:t>
            </a:r>
            <a:r>
              <a:rPr lang="es-419" dirty="0" err="1"/>
              <a:t>platform</a:t>
            </a:r>
            <a:r>
              <a:rPr lang="es-419" dirty="0"/>
              <a:t>.</a:t>
            </a:r>
            <a:br>
              <a:rPr lang="es-419" dirty="0"/>
            </a:br>
            <a:r>
              <a:rPr lang="es-419" dirty="0" err="1"/>
              <a:t>This</a:t>
            </a:r>
            <a:r>
              <a:rPr lang="es-419" dirty="0"/>
              <a:t> </a:t>
            </a:r>
            <a:r>
              <a:rPr lang="es-419" dirty="0" err="1"/>
              <a:t>is</a:t>
            </a:r>
            <a:r>
              <a:rPr lang="es-419" dirty="0"/>
              <a:t> </a:t>
            </a:r>
            <a:r>
              <a:rPr lang="es-419" dirty="0" err="1"/>
              <a:t>the</a:t>
            </a:r>
            <a:r>
              <a:rPr lang="es-419" dirty="0"/>
              <a:t> </a:t>
            </a:r>
            <a:r>
              <a:rPr lang="es-419" dirty="0" err="1"/>
              <a:t>first</a:t>
            </a:r>
            <a:r>
              <a:rPr lang="es-419" dirty="0"/>
              <a:t> step </a:t>
            </a:r>
            <a:r>
              <a:rPr lang="es-419" dirty="0" err="1"/>
              <a:t>to</a:t>
            </a:r>
            <a:r>
              <a:rPr lang="es-419" dirty="0"/>
              <a:t> introduce </a:t>
            </a:r>
            <a:r>
              <a:rPr lang="es-419" dirty="0" err="1"/>
              <a:t>access</a:t>
            </a:r>
            <a:r>
              <a:rPr lang="es-419" dirty="0"/>
              <a:t> control </a:t>
            </a:r>
            <a:r>
              <a:rPr lang="es-419" dirty="0" err="1"/>
              <a:t>on</a:t>
            </a:r>
            <a:r>
              <a:rPr lang="es-419" dirty="0"/>
              <a:t> </a:t>
            </a:r>
            <a:r>
              <a:rPr lang="es-419" dirty="0" err="1"/>
              <a:t>the</a:t>
            </a:r>
            <a:r>
              <a:rPr lang="es-419" dirty="0"/>
              <a:t> </a:t>
            </a:r>
            <a:r>
              <a:rPr lang="es-419" dirty="0" err="1"/>
              <a:t>resources</a:t>
            </a:r>
            <a:r>
              <a:rPr lang="es-419" dirty="0"/>
              <a:t> </a:t>
            </a:r>
            <a:r>
              <a:rPr lang="es-419" dirty="0" err="1"/>
              <a:t>themselves</a:t>
            </a:r>
            <a:r>
              <a:rPr lang="es-419" dirty="0"/>
              <a:t>. </a:t>
            </a:r>
            <a:r>
              <a:rPr lang="es-419" dirty="0" err="1"/>
              <a:t>Resources</a:t>
            </a:r>
            <a:r>
              <a:rPr lang="es-419" dirty="0"/>
              <a:t> are </a:t>
            </a:r>
            <a:r>
              <a:rPr lang="es-419" dirty="0" err="1"/>
              <a:t>instances</a:t>
            </a:r>
            <a:r>
              <a:rPr lang="es-419" dirty="0"/>
              <a:t> </a:t>
            </a:r>
            <a:r>
              <a:rPr lang="es-419" dirty="0" err="1"/>
              <a:t>of</a:t>
            </a:r>
            <a:r>
              <a:rPr lang="es-419" dirty="0"/>
              <a:t> module </a:t>
            </a:r>
            <a:r>
              <a:rPr lang="es-419" dirty="0" err="1"/>
              <a:t>types</a:t>
            </a:r>
            <a:r>
              <a:rPr lang="es-419" dirty="0"/>
              <a:t>, </a:t>
            </a:r>
            <a:r>
              <a:rPr lang="es-419" dirty="0" err="1"/>
              <a:t>for</a:t>
            </a:r>
            <a:r>
              <a:rPr lang="es-419" dirty="0"/>
              <a:t> </a:t>
            </a:r>
            <a:r>
              <a:rPr lang="es-419" dirty="0" err="1"/>
              <a:t>example</a:t>
            </a:r>
            <a:r>
              <a:rPr lang="es-419" dirty="0"/>
              <a:t>, </a:t>
            </a:r>
            <a:r>
              <a:rPr lang="es-419" dirty="0" err="1"/>
              <a:t>the</a:t>
            </a:r>
            <a:r>
              <a:rPr lang="es-419" dirty="0"/>
              <a:t> Script </a:t>
            </a:r>
            <a:r>
              <a:rPr lang="es-419" dirty="0" err="1"/>
              <a:t>named</a:t>
            </a:r>
            <a:r>
              <a:rPr lang="es-419" dirty="0"/>
              <a:t> “</a:t>
            </a:r>
            <a:r>
              <a:rPr lang="es-419" dirty="0" err="1"/>
              <a:t>MyAutomation</a:t>
            </a:r>
            <a:r>
              <a:rPr lang="es-419" dirty="0"/>
              <a:t>” </a:t>
            </a:r>
            <a:r>
              <a:rPr lang="es-419" dirty="0" err="1"/>
              <a:t>is</a:t>
            </a:r>
            <a:r>
              <a:rPr lang="es-419" dirty="0"/>
              <a:t> a </a:t>
            </a:r>
            <a:r>
              <a:rPr lang="es-419" dirty="0" err="1"/>
              <a:t>resource</a:t>
            </a:r>
            <a:r>
              <a:rPr lang="es-419" dirty="0"/>
              <a:t> </a:t>
            </a:r>
            <a:r>
              <a:rPr lang="es-419" dirty="0" err="1"/>
              <a:t>of</a:t>
            </a:r>
            <a:r>
              <a:rPr lang="es-419" dirty="0"/>
              <a:t> </a:t>
            </a:r>
            <a:r>
              <a:rPr lang="es-419" dirty="0" err="1"/>
              <a:t>the</a:t>
            </a:r>
            <a:r>
              <a:rPr lang="es-419" dirty="0"/>
              <a:t> “script” module </a:t>
            </a:r>
            <a:r>
              <a:rPr lang="es-419" dirty="0" err="1"/>
              <a:t>type</a:t>
            </a:r>
            <a:r>
              <a:rPr lang="es-419" dirty="0"/>
              <a:t>.</a:t>
            </a:r>
            <a:br>
              <a:rPr lang="es-419" dirty="0"/>
            </a:br>
            <a:r>
              <a:rPr lang="es-419" dirty="0" err="1"/>
              <a:t>Further</a:t>
            </a:r>
            <a:r>
              <a:rPr lang="es-419" dirty="0"/>
              <a:t> </a:t>
            </a:r>
            <a:r>
              <a:rPr lang="es-419" dirty="0" err="1"/>
              <a:t>enhancements</a:t>
            </a:r>
            <a:r>
              <a:rPr lang="es-419" dirty="0"/>
              <a:t> </a:t>
            </a:r>
            <a:r>
              <a:rPr lang="es-419" dirty="0" err="1"/>
              <a:t>planned</a:t>
            </a:r>
            <a:r>
              <a:rPr lang="es-419" dirty="0"/>
              <a:t> </a:t>
            </a:r>
            <a:r>
              <a:rPr lang="es-419" dirty="0" err="1"/>
              <a:t>for</a:t>
            </a:r>
            <a:r>
              <a:rPr lang="es-419" dirty="0"/>
              <a:t> </a:t>
            </a:r>
            <a:r>
              <a:rPr lang="es-419" dirty="0" err="1"/>
              <a:t>future</a:t>
            </a:r>
            <a:r>
              <a:rPr lang="es-419" dirty="0"/>
              <a:t> </a:t>
            </a:r>
            <a:r>
              <a:rPr lang="es-419" dirty="0" err="1"/>
              <a:t>releases</a:t>
            </a:r>
            <a:r>
              <a:rPr lang="es-419" dirty="0"/>
              <a:t> </a:t>
            </a:r>
            <a:r>
              <a:rPr lang="es-419" dirty="0" err="1"/>
              <a:t>will</a:t>
            </a:r>
            <a:r>
              <a:rPr lang="es-419" dirty="0"/>
              <a:t> </a:t>
            </a:r>
            <a:r>
              <a:rPr lang="es-419" dirty="0" err="1"/>
              <a:t>add</a:t>
            </a:r>
            <a:r>
              <a:rPr lang="es-419" dirty="0"/>
              <a:t> </a:t>
            </a:r>
            <a:r>
              <a:rPr lang="es-419" dirty="0" err="1"/>
              <a:t>the</a:t>
            </a:r>
            <a:r>
              <a:rPr lang="es-419" dirty="0"/>
              <a:t> </a:t>
            </a:r>
            <a:r>
              <a:rPr lang="es-419" dirty="0" err="1"/>
              <a:t>capability</a:t>
            </a:r>
            <a:r>
              <a:rPr lang="es-419" dirty="0"/>
              <a:t> </a:t>
            </a:r>
            <a:r>
              <a:rPr lang="es-419" dirty="0" err="1"/>
              <a:t>to</a:t>
            </a:r>
            <a:r>
              <a:rPr lang="es-419" dirty="0"/>
              <a:t> </a:t>
            </a:r>
            <a:r>
              <a:rPr lang="es-419" dirty="0" err="1"/>
              <a:t>restrict</a:t>
            </a:r>
            <a:r>
              <a:rPr lang="es-419" dirty="0"/>
              <a:t> </a:t>
            </a:r>
            <a:r>
              <a:rPr lang="es-419" dirty="0" err="1"/>
              <a:t>access</a:t>
            </a:r>
            <a:r>
              <a:rPr lang="es-419" dirty="0"/>
              <a:t> </a:t>
            </a:r>
            <a:r>
              <a:rPr lang="es-419" dirty="0" err="1"/>
              <a:t>to</a:t>
            </a:r>
            <a:r>
              <a:rPr lang="es-419" dirty="0"/>
              <a:t> a </a:t>
            </a:r>
            <a:r>
              <a:rPr lang="es-419" dirty="0" err="1"/>
              <a:t>group</a:t>
            </a:r>
            <a:r>
              <a:rPr lang="es-419" dirty="0"/>
              <a:t> </a:t>
            </a:r>
            <a:r>
              <a:rPr lang="es-419" dirty="0" err="1"/>
              <a:t>of</a:t>
            </a:r>
            <a:r>
              <a:rPr lang="es-419" dirty="0"/>
              <a:t> </a:t>
            </a:r>
            <a:r>
              <a:rPr lang="es-419" dirty="0" err="1"/>
              <a:t>resources</a:t>
            </a:r>
            <a:r>
              <a:rPr lang="es-419" dirty="0"/>
              <a:t>.</a:t>
            </a:r>
            <a:br>
              <a:rPr lang="es-419" dirty="0"/>
            </a:br>
            <a:br>
              <a:rPr lang="es-419" dirty="0"/>
            </a:br>
            <a:r>
              <a:rPr lang="es-419" dirty="0" err="1"/>
              <a:t>There</a:t>
            </a:r>
            <a:r>
              <a:rPr lang="es-419" dirty="0"/>
              <a:t> </a:t>
            </a:r>
            <a:r>
              <a:rPr lang="es-419" dirty="0" err="1"/>
              <a:t>will</a:t>
            </a:r>
            <a:r>
              <a:rPr lang="es-419" dirty="0"/>
              <a:t> be 5 default roles:</a:t>
            </a:r>
            <a:br>
              <a:rPr lang="es-419" dirty="0"/>
            </a:br>
            <a:r>
              <a:rPr lang="es-419" dirty="0"/>
              <a:t>- </a:t>
            </a:r>
            <a:r>
              <a:rPr lang="es-419" dirty="0" err="1"/>
              <a:t>Platform</a:t>
            </a:r>
            <a:r>
              <a:rPr lang="es-419" dirty="0"/>
              <a:t> </a:t>
            </a:r>
            <a:r>
              <a:rPr lang="es-419" dirty="0" err="1"/>
              <a:t>Administrator</a:t>
            </a:r>
            <a:r>
              <a:rPr lang="es-419" dirty="0"/>
              <a:t> (</a:t>
            </a:r>
            <a:r>
              <a:rPr lang="es-419" dirty="0" err="1"/>
              <a:t>read</a:t>
            </a:r>
            <a:r>
              <a:rPr lang="es-419" dirty="0"/>
              <a:t> </a:t>
            </a:r>
            <a:r>
              <a:rPr lang="es-419" dirty="0" err="1"/>
              <a:t>responsibility</a:t>
            </a:r>
            <a:r>
              <a:rPr lang="es-419" dirty="0"/>
              <a:t>)</a:t>
            </a:r>
            <a:br>
              <a:rPr lang="es-419" dirty="0"/>
            </a:br>
            <a:r>
              <a:rPr lang="es-419" dirty="0"/>
              <a:t>- </a:t>
            </a:r>
            <a:r>
              <a:rPr lang="es-419" dirty="0" err="1"/>
              <a:t>Tenant</a:t>
            </a:r>
            <a:r>
              <a:rPr lang="es-419" dirty="0"/>
              <a:t> </a:t>
            </a:r>
            <a:r>
              <a:rPr lang="es-419" dirty="0" err="1"/>
              <a:t>Administrator</a:t>
            </a:r>
            <a:r>
              <a:rPr lang="es-419" dirty="0"/>
              <a:t> (</a:t>
            </a:r>
            <a:r>
              <a:rPr lang="es-419" dirty="0" err="1"/>
              <a:t>read</a:t>
            </a:r>
            <a:r>
              <a:rPr lang="es-419" dirty="0"/>
              <a:t> </a:t>
            </a:r>
            <a:r>
              <a:rPr lang="es-419" dirty="0" err="1"/>
              <a:t>responsibility</a:t>
            </a:r>
            <a:r>
              <a:rPr lang="es-419" dirty="0"/>
              <a:t>)</a:t>
            </a:r>
            <a:br>
              <a:rPr lang="es-419" dirty="0"/>
            </a:br>
            <a:r>
              <a:rPr lang="es-419" dirty="0"/>
              <a:t>- Bot </a:t>
            </a:r>
            <a:r>
              <a:rPr lang="es-419" dirty="0" err="1"/>
              <a:t>Developer</a:t>
            </a:r>
            <a:r>
              <a:rPr lang="es-419" dirty="0"/>
              <a:t> (</a:t>
            </a:r>
            <a:r>
              <a:rPr lang="es-419" dirty="0" err="1"/>
              <a:t>read</a:t>
            </a:r>
            <a:r>
              <a:rPr lang="es-419" dirty="0"/>
              <a:t> </a:t>
            </a:r>
            <a:r>
              <a:rPr lang="es-419" dirty="0" err="1"/>
              <a:t>responsibility</a:t>
            </a:r>
            <a:r>
              <a:rPr lang="es-419" dirty="0"/>
              <a:t>)</a:t>
            </a:r>
            <a:br>
              <a:rPr lang="es-419" dirty="0"/>
            </a:br>
            <a:r>
              <a:rPr lang="es-419" dirty="0"/>
              <a:t>- Business </a:t>
            </a:r>
            <a:r>
              <a:rPr lang="es-419" dirty="0" err="1"/>
              <a:t>Operator</a:t>
            </a:r>
            <a:r>
              <a:rPr lang="es-419" dirty="0"/>
              <a:t> (</a:t>
            </a:r>
            <a:r>
              <a:rPr lang="es-419" dirty="0" err="1"/>
              <a:t>read</a:t>
            </a:r>
            <a:r>
              <a:rPr lang="es-419" dirty="0"/>
              <a:t> </a:t>
            </a:r>
            <a:r>
              <a:rPr lang="es-419" dirty="0" err="1"/>
              <a:t>responsibility</a:t>
            </a:r>
            <a:r>
              <a:rPr lang="es-419" dirty="0"/>
              <a:t>)</a:t>
            </a:r>
            <a:br>
              <a:rPr lang="es-419" dirty="0"/>
            </a:br>
            <a:r>
              <a:rPr lang="es-419" dirty="0"/>
              <a:t>- Business </a:t>
            </a:r>
            <a:r>
              <a:rPr lang="es-419" dirty="0" err="1"/>
              <a:t>User</a:t>
            </a:r>
            <a:r>
              <a:rPr lang="es-419" dirty="0"/>
              <a:t> (</a:t>
            </a:r>
            <a:r>
              <a:rPr lang="es-419" dirty="0" err="1"/>
              <a:t>read</a:t>
            </a:r>
            <a:r>
              <a:rPr lang="es-419" dirty="0"/>
              <a:t> </a:t>
            </a:r>
            <a:r>
              <a:rPr lang="es-419" dirty="0" err="1"/>
              <a:t>responsibility</a:t>
            </a:r>
            <a:r>
              <a:rPr lang="es-419" dirty="0"/>
              <a:t>)</a:t>
            </a:r>
            <a:br>
              <a:rPr lang="es-419" dirty="0"/>
            </a:br>
            <a:br>
              <a:rPr lang="es-419" dirty="0"/>
            </a:br>
            <a:r>
              <a:rPr lang="es-419" dirty="0" err="1"/>
              <a:t>These</a:t>
            </a:r>
            <a:r>
              <a:rPr lang="es-419" dirty="0"/>
              <a:t> roles </a:t>
            </a:r>
            <a:r>
              <a:rPr lang="es-419" dirty="0" err="1"/>
              <a:t>were</a:t>
            </a:r>
            <a:r>
              <a:rPr lang="es-419" dirty="0"/>
              <a:t> </a:t>
            </a:r>
            <a:r>
              <a:rPr lang="es-419" dirty="0" err="1"/>
              <a:t>careful</a:t>
            </a:r>
            <a:r>
              <a:rPr lang="es-419" dirty="0"/>
              <a:t> </a:t>
            </a:r>
            <a:r>
              <a:rPr lang="es-419" dirty="0" err="1"/>
              <a:t>thought</a:t>
            </a:r>
            <a:r>
              <a:rPr lang="es-419" dirty="0"/>
              <a:t> and </a:t>
            </a:r>
            <a:r>
              <a:rPr lang="es-419" dirty="0" err="1"/>
              <a:t>cannot</a:t>
            </a:r>
            <a:r>
              <a:rPr lang="es-419" dirty="0"/>
              <a:t> be </a:t>
            </a:r>
            <a:r>
              <a:rPr lang="es-419" dirty="0" err="1"/>
              <a:t>changed</a:t>
            </a:r>
            <a:r>
              <a:rPr lang="es-419" dirty="0"/>
              <a:t> </a:t>
            </a:r>
            <a:r>
              <a:rPr lang="es-419" dirty="0" err="1"/>
              <a:t>or</a:t>
            </a:r>
            <a:r>
              <a:rPr lang="es-419" dirty="0"/>
              <a:t> </a:t>
            </a:r>
            <a:r>
              <a:rPr lang="es-419" dirty="0" err="1"/>
              <a:t>deleted</a:t>
            </a:r>
            <a:r>
              <a:rPr lang="es-419" dirty="0"/>
              <a:t>. </a:t>
            </a:r>
            <a:r>
              <a:rPr lang="es-419" dirty="0" err="1"/>
              <a:t>However</a:t>
            </a:r>
            <a:r>
              <a:rPr lang="es-419" dirty="0"/>
              <a:t>, </a:t>
            </a:r>
            <a:r>
              <a:rPr lang="es-419" dirty="0" err="1"/>
              <a:t>you</a:t>
            </a:r>
            <a:r>
              <a:rPr lang="es-419" dirty="0"/>
              <a:t> can use </a:t>
            </a:r>
            <a:r>
              <a:rPr lang="es-419" dirty="0" err="1"/>
              <a:t>them</a:t>
            </a:r>
            <a:r>
              <a:rPr lang="es-419" dirty="0"/>
              <a:t> as a </a:t>
            </a:r>
            <a:r>
              <a:rPr lang="es-419" dirty="0" err="1"/>
              <a:t>template</a:t>
            </a:r>
            <a:r>
              <a:rPr lang="es-419" dirty="0"/>
              <a:t> </a:t>
            </a:r>
            <a:r>
              <a:rPr lang="es-419" dirty="0" err="1"/>
              <a:t>to</a:t>
            </a:r>
            <a:r>
              <a:rPr lang="es-419" dirty="0"/>
              <a:t> </a:t>
            </a:r>
            <a:r>
              <a:rPr lang="es-419" dirty="0" err="1"/>
              <a:t>create</a:t>
            </a:r>
            <a:r>
              <a:rPr lang="es-419" dirty="0"/>
              <a:t> new </a:t>
            </a:r>
            <a:r>
              <a:rPr lang="es-419" dirty="0" err="1"/>
              <a:t>custom</a:t>
            </a:r>
            <a:r>
              <a:rPr lang="es-419" dirty="0"/>
              <a:t> roles, as </a:t>
            </a:r>
            <a:r>
              <a:rPr lang="es-419" dirty="0" err="1"/>
              <a:t>we</a:t>
            </a:r>
            <a:r>
              <a:rPr lang="es-419" dirty="0"/>
              <a:t> </a:t>
            </a:r>
            <a:r>
              <a:rPr lang="es-419" dirty="0" err="1"/>
              <a:t>will</a:t>
            </a:r>
            <a:r>
              <a:rPr lang="es-419" dirty="0"/>
              <a:t> </a:t>
            </a:r>
            <a:r>
              <a:rPr lang="es-419" dirty="0" err="1"/>
              <a:t>see</a:t>
            </a:r>
            <a:r>
              <a:rPr lang="es-419" dirty="0"/>
              <a:t> in </a:t>
            </a:r>
            <a:r>
              <a:rPr lang="es-419" dirty="0" err="1"/>
              <a:t>the</a:t>
            </a:r>
            <a:r>
              <a:rPr lang="es-419" dirty="0"/>
              <a:t> </a:t>
            </a:r>
            <a:r>
              <a:rPr lang="es-419" dirty="0" err="1"/>
              <a:t>next</a:t>
            </a:r>
            <a:r>
              <a:rPr lang="es-419" dirty="0"/>
              <a:t> </a:t>
            </a:r>
            <a:r>
              <a:rPr lang="es-419" dirty="0" err="1"/>
              <a:t>slide</a:t>
            </a:r>
            <a:r>
              <a:rPr lang="es-419" dirty="0"/>
              <a:t>.</a:t>
            </a:r>
            <a:br>
              <a:rPr lang="es-419" dirty="0"/>
            </a:br>
            <a:r>
              <a:rPr lang="es-419" dirty="0" err="1"/>
              <a:t>It’s</a:t>
            </a:r>
            <a:r>
              <a:rPr lang="es-419" dirty="0"/>
              <a:t> </a:t>
            </a:r>
            <a:r>
              <a:rPr lang="es-419" dirty="0" err="1"/>
              <a:t>also</a:t>
            </a:r>
            <a:r>
              <a:rPr lang="es-419" dirty="0"/>
              <a:t> </a:t>
            </a:r>
            <a:r>
              <a:rPr lang="es-419" dirty="0" err="1"/>
              <a:t>worth</a:t>
            </a:r>
            <a:r>
              <a:rPr lang="es-419" dirty="0"/>
              <a:t> </a:t>
            </a:r>
            <a:r>
              <a:rPr lang="es-419" dirty="0" err="1"/>
              <a:t>mentioning</a:t>
            </a:r>
            <a:r>
              <a:rPr lang="es-419" dirty="0"/>
              <a:t> </a:t>
            </a:r>
            <a:r>
              <a:rPr lang="es-419" dirty="0" err="1"/>
              <a:t>that</a:t>
            </a:r>
            <a:r>
              <a:rPr lang="es-419" dirty="0"/>
              <a:t> </a:t>
            </a:r>
            <a:r>
              <a:rPr lang="es-419" dirty="0" err="1"/>
              <a:t>we</a:t>
            </a:r>
            <a:r>
              <a:rPr lang="es-419" dirty="0"/>
              <a:t> </a:t>
            </a:r>
            <a:r>
              <a:rPr lang="es-419" dirty="0" err="1"/>
              <a:t>might</a:t>
            </a:r>
            <a:r>
              <a:rPr lang="es-419" dirty="0"/>
              <a:t> </a:t>
            </a:r>
            <a:r>
              <a:rPr lang="es-419" dirty="0" err="1"/>
              <a:t>add</a:t>
            </a:r>
            <a:r>
              <a:rPr lang="es-419" dirty="0"/>
              <a:t> new roles in </a:t>
            </a:r>
            <a:r>
              <a:rPr lang="es-419" dirty="0" err="1"/>
              <a:t>future</a:t>
            </a:r>
            <a:r>
              <a:rPr lang="es-419" dirty="0"/>
              <a:t> </a:t>
            </a:r>
            <a:r>
              <a:rPr lang="es-419" dirty="0" err="1"/>
              <a:t>releases</a:t>
            </a:r>
            <a:r>
              <a:rPr lang="es-419" dirty="0"/>
              <a:t> </a:t>
            </a:r>
            <a:r>
              <a:rPr lang="es-419" dirty="0" err="1"/>
              <a:t>based</a:t>
            </a:r>
            <a:r>
              <a:rPr lang="es-419" dirty="0"/>
              <a:t> </a:t>
            </a:r>
            <a:r>
              <a:rPr lang="es-419" dirty="0" err="1"/>
              <a:t>on</a:t>
            </a:r>
            <a:r>
              <a:rPr lang="es-419" dirty="0"/>
              <a:t> </a:t>
            </a:r>
            <a:r>
              <a:rPr lang="es-419" dirty="0" err="1"/>
              <a:t>customer</a:t>
            </a:r>
            <a:r>
              <a:rPr lang="es-419" dirty="0"/>
              <a:t> </a:t>
            </a:r>
            <a:r>
              <a:rPr lang="es-419" dirty="0" err="1"/>
              <a:t>feedback</a:t>
            </a:r>
            <a:r>
              <a:rPr lang="es-419" dirty="0"/>
              <a:t> and </a:t>
            </a:r>
            <a:r>
              <a:rPr lang="es-419" dirty="0" err="1"/>
              <a:t>design</a:t>
            </a:r>
            <a:r>
              <a:rPr lang="es-419" dirty="0"/>
              <a:t> </a:t>
            </a:r>
            <a:r>
              <a:rPr lang="es-419" dirty="0" err="1"/>
              <a:t>research</a:t>
            </a:r>
            <a:r>
              <a:rPr lang="es-419" dirty="0"/>
              <a:t>.</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791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dirty="0"/>
              <a:t>In </a:t>
            </a:r>
            <a:r>
              <a:rPr lang="es-419" dirty="0" err="1"/>
              <a:t>addition</a:t>
            </a:r>
            <a:r>
              <a:rPr lang="es-419" dirty="0"/>
              <a:t> </a:t>
            </a:r>
            <a:r>
              <a:rPr lang="es-419" dirty="0" err="1"/>
              <a:t>to</a:t>
            </a:r>
            <a:r>
              <a:rPr lang="es-419" dirty="0"/>
              <a:t> </a:t>
            </a:r>
            <a:r>
              <a:rPr lang="es-419" dirty="0" err="1"/>
              <a:t>the</a:t>
            </a:r>
            <a:r>
              <a:rPr lang="es-419" dirty="0"/>
              <a:t> 5 default roles, </a:t>
            </a:r>
            <a:r>
              <a:rPr lang="es-419" dirty="0" err="1"/>
              <a:t>we’re</a:t>
            </a:r>
            <a:r>
              <a:rPr lang="es-419" dirty="0"/>
              <a:t> </a:t>
            </a:r>
            <a:r>
              <a:rPr lang="es-419" dirty="0" err="1"/>
              <a:t>enabling</a:t>
            </a:r>
            <a:r>
              <a:rPr lang="es-419" dirty="0"/>
              <a:t> </a:t>
            </a:r>
            <a:r>
              <a:rPr lang="es-419" dirty="0" err="1"/>
              <a:t>customers</a:t>
            </a:r>
            <a:r>
              <a:rPr lang="es-419" dirty="0"/>
              <a:t> </a:t>
            </a:r>
            <a:r>
              <a:rPr lang="es-419" dirty="0" err="1"/>
              <a:t>to</a:t>
            </a:r>
            <a:r>
              <a:rPr lang="es-419" dirty="0"/>
              <a:t> </a:t>
            </a:r>
            <a:r>
              <a:rPr lang="es-419" dirty="0" err="1"/>
              <a:t>create</a:t>
            </a:r>
            <a:r>
              <a:rPr lang="es-419" dirty="0"/>
              <a:t> </a:t>
            </a:r>
            <a:r>
              <a:rPr lang="es-419" dirty="0" err="1"/>
              <a:t>their</a:t>
            </a:r>
            <a:r>
              <a:rPr lang="es-419" dirty="0"/>
              <a:t> </a:t>
            </a:r>
            <a:r>
              <a:rPr lang="es-419" dirty="0" err="1"/>
              <a:t>own</a:t>
            </a:r>
            <a:r>
              <a:rPr lang="es-419" dirty="0"/>
              <a:t> roles. </a:t>
            </a:r>
            <a:r>
              <a:rPr lang="es-419" dirty="0" err="1"/>
              <a:t>This</a:t>
            </a:r>
            <a:r>
              <a:rPr lang="es-419" dirty="0"/>
              <a:t> </a:t>
            </a:r>
            <a:r>
              <a:rPr lang="es-419" dirty="0" err="1"/>
              <a:t>will</a:t>
            </a:r>
            <a:r>
              <a:rPr lang="es-419" dirty="0"/>
              <a:t> </a:t>
            </a:r>
            <a:r>
              <a:rPr lang="es-419" dirty="0" err="1"/>
              <a:t>provide</a:t>
            </a:r>
            <a:r>
              <a:rPr lang="es-419" dirty="0"/>
              <a:t> </a:t>
            </a:r>
            <a:r>
              <a:rPr lang="es-419" dirty="0" err="1"/>
              <a:t>the</a:t>
            </a:r>
            <a:r>
              <a:rPr lang="es-419" dirty="0"/>
              <a:t> </a:t>
            </a:r>
            <a:r>
              <a:rPr lang="es-419" dirty="0" err="1"/>
              <a:t>flexibility</a:t>
            </a:r>
            <a:r>
              <a:rPr lang="es-419" dirty="0"/>
              <a:t> </a:t>
            </a:r>
            <a:r>
              <a:rPr lang="es-419" dirty="0" err="1"/>
              <a:t>without</a:t>
            </a:r>
            <a:r>
              <a:rPr lang="es-419" dirty="0"/>
              <a:t> </a:t>
            </a:r>
            <a:r>
              <a:rPr lang="es-419" dirty="0" err="1"/>
              <a:t>losing</a:t>
            </a:r>
            <a:r>
              <a:rPr lang="es-419" dirty="0"/>
              <a:t> </a:t>
            </a:r>
            <a:r>
              <a:rPr lang="es-419" dirty="0" err="1"/>
              <a:t>security</a:t>
            </a:r>
            <a:r>
              <a:rPr lang="es-419" dirty="0"/>
              <a:t>. </a:t>
            </a:r>
            <a:r>
              <a:rPr lang="es-419" dirty="0" err="1"/>
              <a:t>Moreover</a:t>
            </a:r>
            <a:r>
              <a:rPr lang="es-419" dirty="0"/>
              <a:t>, </a:t>
            </a:r>
            <a:r>
              <a:rPr lang="es-419" dirty="0" err="1"/>
              <a:t>you</a:t>
            </a:r>
            <a:r>
              <a:rPr lang="es-419" dirty="0"/>
              <a:t> can use </a:t>
            </a:r>
            <a:r>
              <a:rPr lang="es-419" dirty="0" err="1"/>
              <a:t>the</a:t>
            </a:r>
            <a:r>
              <a:rPr lang="es-419" dirty="0"/>
              <a:t> default roles as a </a:t>
            </a:r>
            <a:r>
              <a:rPr lang="es-419" dirty="0" err="1"/>
              <a:t>starting</a:t>
            </a:r>
            <a:r>
              <a:rPr lang="es-419" dirty="0"/>
              <a:t> </a:t>
            </a:r>
            <a:r>
              <a:rPr lang="es-419" dirty="0" err="1"/>
              <a:t>point</a:t>
            </a:r>
            <a:r>
              <a:rPr lang="es-419" dirty="0"/>
              <a:t>.</a:t>
            </a:r>
            <a:br>
              <a:rPr lang="es-419" dirty="0"/>
            </a:br>
            <a:br>
              <a:rPr lang="es-419" dirty="0"/>
            </a:br>
            <a:r>
              <a:rPr lang="es-419" dirty="0"/>
              <a:t>In </a:t>
            </a:r>
            <a:r>
              <a:rPr lang="es-419" dirty="0" err="1"/>
              <a:t>the</a:t>
            </a:r>
            <a:r>
              <a:rPr lang="es-419" dirty="0"/>
              <a:t> video, </a:t>
            </a:r>
            <a:r>
              <a:rPr lang="es-419" dirty="0" err="1"/>
              <a:t>you</a:t>
            </a:r>
            <a:r>
              <a:rPr lang="es-419" dirty="0"/>
              <a:t> can </a:t>
            </a:r>
            <a:r>
              <a:rPr lang="es-419" dirty="0" err="1"/>
              <a:t>see</a:t>
            </a:r>
            <a:r>
              <a:rPr lang="es-419" dirty="0"/>
              <a:t> </a:t>
            </a:r>
            <a:r>
              <a:rPr lang="es-419" dirty="0" err="1"/>
              <a:t>how</a:t>
            </a:r>
            <a:r>
              <a:rPr lang="es-419" dirty="0"/>
              <a:t> </a:t>
            </a:r>
            <a:r>
              <a:rPr lang="es-419" dirty="0" err="1"/>
              <a:t>easy</a:t>
            </a:r>
            <a:r>
              <a:rPr lang="es-419" dirty="0"/>
              <a:t> </a:t>
            </a:r>
            <a:r>
              <a:rPr lang="es-419" dirty="0" err="1"/>
              <a:t>it</a:t>
            </a:r>
            <a:r>
              <a:rPr lang="es-419" dirty="0"/>
              <a:t> </a:t>
            </a:r>
            <a:r>
              <a:rPr lang="es-419" dirty="0" err="1"/>
              <a:t>is</a:t>
            </a:r>
            <a:r>
              <a:rPr lang="es-419" dirty="0"/>
              <a:t> </a:t>
            </a:r>
            <a:r>
              <a:rPr lang="es-419" dirty="0" err="1"/>
              <a:t>to</a:t>
            </a:r>
            <a:r>
              <a:rPr lang="es-419" dirty="0"/>
              <a:t> </a:t>
            </a:r>
            <a:r>
              <a:rPr lang="es-419" dirty="0" err="1"/>
              <a:t>create</a:t>
            </a:r>
            <a:r>
              <a:rPr lang="es-419" dirty="0"/>
              <a:t> and </a:t>
            </a:r>
            <a:r>
              <a:rPr lang="es-419" dirty="0" err="1"/>
              <a:t>delete</a:t>
            </a:r>
            <a:r>
              <a:rPr lang="es-419" dirty="0"/>
              <a:t> roles.</a:t>
            </a:r>
            <a:br>
              <a:rPr lang="es-419" dirty="0"/>
            </a:br>
            <a:r>
              <a:rPr lang="es-419" dirty="0" err="1"/>
              <a:t>The</a:t>
            </a:r>
            <a:r>
              <a:rPr lang="es-419" dirty="0"/>
              <a:t> </a:t>
            </a:r>
            <a:r>
              <a:rPr lang="es-419" dirty="0" err="1"/>
              <a:t>permission</a:t>
            </a:r>
            <a:r>
              <a:rPr lang="es-419" dirty="0"/>
              <a:t> </a:t>
            </a:r>
            <a:r>
              <a:rPr lang="es-419" dirty="0" err="1"/>
              <a:t>list</a:t>
            </a:r>
            <a:r>
              <a:rPr lang="es-419" dirty="0"/>
              <a:t> shows a </a:t>
            </a:r>
            <a:r>
              <a:rPr lang="es-419" dirty="0" err="1"/>
              <a:t>good</a:t>
            </a:r>
            <a:r>
              <a:rPr lang="es-419" dirty="0"/>
              <a:t> </a:t>
            </a:r>
            <a:r>
              <a:rPr lang="es-419" dirty="0" err="1"/>
              <a:t>description</a:t>
            </a:r>
            <a:r>
              <a:rPr lang="es-419" dirty="0"/>
              <a:t> </a:t>
            </a:r>
            <a:r>
              <a:rPr lang="es-419" dirty="0" err="1"/>
              <a:t>of</a:t>
            </a:r>
            <a:r>
              <a:rPr lang="es-419" dirty="0"/>
              <a:t> </a:t>
            </a:r>
            <a:r>
              <a:rPr lang="es-419" dirty="0" err="1"/>
              <a:t>what</a:t>
            </a:r>
            <a:r>
              <a:rPr lang="es-419" dirty="0"/>
              <a:t> </a:t>
            </a:r>
            <a:r>
              <a:rPr lang="es-419" dirty="0" err="1"/>
              <a:t>responsibilities</a:t>
            </a:r>
            <a:r>
              <a:rPr lang="es-419" dirty="0"/>
              <a:t> </a:t>
            </a:r>
            <a:r>
              <a:rPr lang="es-419" dirty="0" err="1"/>
              <a:t>that</a:t>
            </a:r>
            <a:r>
              <a:rPr lang="es-419" dirty="0"/>
              <a:t> </a:t>
            </a:r>
            <a:r>
              <a:rPr lang="es-419" dirty="0" err="1"/>
              <a:t>permission</a:t>
            </a:r>
            <a:r>
              <a:rPr lang="es-419" dirty="0"/>
              <a:t> </a:t>
            </a:r>
            <a:r>
              <a:rPr lang="es-419" dirty="0" err="1"/>
              <a:t>entails</a:t>
            </a:r>
            <a:r>
              <a:rPr lang="es-419" dirty="0"/>
              <a:t>.</a:t>
            </a:r>
            <a:br>
              <a:rPr lang="es-419" dirty="0"/>
            </a:br>
            <a:r>
              <a:rPr lang="es-419" dirty="0" err="1"/>
              <a:t>You</a:t>
            </a:r>
            <a:r>
              <a:rPr lang="es-419" dirty="0"/>
              <a:t> can </a:t>
            </a:r>
            <a:r>
              <a:rPr lang="es-419" dirty="0" err="1"/>
              <a:t>always</a:t>
            </a:r>
            <a:r>
              <a:rPr lang="es-419" dirty="0"/>
              <a:t> </a:t>
            </a:r>
            <a:r>
              <a:rPr lang="es-419" dirty="0" err="1"/>
              <a:t>review</a:t>
            </a:r>
            <a:r>
              <a:rPr lang="es-419" dirty="0"/>
              <a:t> </a:t>
            </a:r>
            <a:r>
              <a:rPr lang="es-419" dirty="0" err="1"/>
              <a:t>the</a:t>
            </a:r>
            <a:r>
              <a:rPr lang="es-419" dirty="0"/>
              <a:t> </a:t>
            </a:r>
            <a:r>
              <a:rPr lang="es-419" dirty="0" err="1"/>
              <a:t>permissions</a:t>
            </a:r>
            <a:r>
              <a:rPr lang="es-419" dirty="0"/>
              <a:t> in </a:t>
            </a:r>
            <a:r>
              <a:rPr lang="es-419" dirty="0" err="1"/>
              <a:t>the</a:t>
            </a:r>
            <a:r>
              <a:rPr lang="es-419" dirty="0"/>
              <a:t> role </a:t>
            </a:r>
            <a:r>
              <a:rPr lang="es-419" dirty="0" err="1"/>
              <a:t>detail</a:t>
            </a:r>
            <a:r>
              <a:rPr lang="es-419" dirty="0"/>
              <a:t> page as </a:t>
            </a:r>
            <a:r>
              <a:rPr lang="es-419" dirty="0" err="1"/>
              <a:t>well</a:t>
            </a:r>
            <a:r>
              <a:rPr lang="es-419" dirty="0"/>
              <a:t>. </a:t>
            </a:r>
            <a:r>
              <a:rPr lang="es-419" dirty="0" err="1"/>
              <a:t>You</a:t>
            </a:r>
            <a:r>
              <a:rPr lang="es-419" dirty="0"/>
              <a:t> can </a:t>
            </a:r>
            <a:r>
              <a:rPr lang="es-419" dirty="0" err="1"/>
              <a:t>also</a:t>
            </a:r>
            <a:r>
              <a:rPr lang="es-419" dirty="0"/>
              <a:t> </a:t>
            </a:r>
            <a:r>
              <a:rPr lang="es-419" dirty="0" err="1"/>
              <a:t>review</a:t>
            </a:r>
            <a:r>
              <a:rPr lang="es-419" dirty="0"/>
              <a:t> </a:t>
            </a:r>
            <a:r>
              <a:rPr lang="es-419" dirty="0" err="1"/>
              <a:t>which</a:t>
            </a:r>
            <a:r>
              <a:rPr lang="es-419" dirty="0"/>
              <a:t> </a:t>
            </a:r>
            <a:r>
              <a:rPr lang="es-419" dirty="0" err="1"/>
              <a:t>users</a:t>
            </a:r>
            <a:r>
              <a:rPr lang="es-419" dirty="0"/>
              <a:t> and </a:t>
            </a:r>
            <a:r>
              <a:rPr lang="es-419" dirty="0" err="1"/>
              <a:t>teams</a:t>
            </a:r>
            <a:r>
              <a:rPr lang="es-419" dirty="0"/>
              <a:t> </a:t>
            </a:r>
            <a:r>
              <a:rPr lang="es-419" dirty="0" err="1"/>
              <a:t>have</a:t>
            </a:r>
            <a:r>
              <a:rPr lang="es-419" dirty="0"/>
              <a:t> </a:t>
            </a:r>
            <a:r>
              <a:rPr lang="es-419" dirty="0" err="1"/>
              <a:t>the</a:t>
            </a:r>
            <a:r>
              <a:rPr lang="es-419" dirty="0"/>
              <a:t> role </a:t>
            </a:r>
            <a:r>
              <a:rPr lang="es-419" dirty="0" err="1"/>
              <a:t>assigned</a:t>
            </a:r>
            <a:r>
              <a:rPr lang="es-419" dirty="0"/>
              <a:t> </a:t>
            </a:r>
            <a:r>
              <a:rPr lang="es-419" dirty="0" err="1"/>
              <a:t>to</a:t>
            </a:r>
            <a:r>
              <a:rPr lang="es-419" dirty="0"/>
              <a:t> </a:t>
            </a:r>
            <a:r>
              <a:rPr lang="es-419" dirty="0" err="1"/>
              <a:t>them</a:t>
            </a:r>
            <a:r>
              <a:rPr lang="es-419" dirty="0"/>
              <a:t>.</a:t>
            </a:r>
            <a:br>
              <a:rPr lang="es-419" dirty="0"/>
            </a:b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24604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s-419" dirty="0" err="1"/>
              <a:t>We’re</a:t>
            </a:r>
            <a:r>
              <a:rPr lang="es-419" dirty="0"/>
              <a:t> </a:t>
            </a:r>
            <a:r>
              <a:rPr lang="es-419" dirty="0" err="1"/>
              <a:t>introducing</a:t>
            </a:r>
            <a:r>
              <a:rPr lang="es-419" dirty="0"/>
              <a:t> </a:t>
            </a:r>
            <a:r>
              <a:rPr lang="es-419" dirty="0" err="1"/>
              <a:t>Teams</a:t>
            </a:r>
            <a:r>
              <a:rPr lang="es-419" dirty="0"/>
              <a:t>.</a:t>
            </a:r>
          </a:p>
          <a:p>
            <a:r>
              <a:rPr lang="es-419" dirty="0"/>
              <a:t>As </a:t>
            </a:r>
            <a:r>
              <a:rPr lang="es-419" dirty="0" err="1"/>
              <a:t>you</a:t>
            </a:r>
            <a:r>
              <a:rPr lang="es-419" dirty="0"/>
              <a:t> can </a:t>
            </a:r>
            <a:r>
              <a:rPr lang="es-419" dirty="0" err="1"/>
              <a:t>see</a:t>
            </a:r>
            <a:r>
              <a:rPr lang="es-419" dirty="0"/>
              <a:t> in </a:t>
            </a:r>
            <a:r>
              <a:rPr lang="es-419" dirty="0" err="1"/>
              <a:t>the</a:t>
            </a:r>
            <a:r>
              <a:rPr lang="es-419" dirty="0"/>
              <a:t> video, </a:t>
            </a:r>
            <a:r>
              <a:rPr lang="es-419" dirty="0" err="1"/>
              <a:t>you</a:t>
            </a:r>
            <a:r>
              <a:rPr lang="es-419" dirty="0"/>
              <a:t> </a:t>
            </a:r>
            <a:r>
              <a:rPr lang="es-419" dirty="0" err="1"/>
              <a:t>now</a:t>
            </a:r>
            <a:r>
              <a:rPr lang="es-419" dirty="0"/>
              <a:t> </a:t>
            </a:r>
            <a:r>
              <a:rPr lang="es-419" dirty="0" err="1"/>
              <a:t>have</a:t>
            </a:r>
            <a:r>
              <a:rPr lang="es-419" dirty="0"/>
              <a:t> </a:t>
            </a:r>
            <a:r>
              <a:rPr lang="es-419" dirty="0" err="1"/>
              <a:t>the</a:t>
            </a:r>
            <a:r>
              <a:rPr lang="es-419" dirty="0"/>
              <a:t> </a:t>
            </a:r>
            <a:r>
              <a:rPr lang="es-419" dirty="0" err="1"/>
              <a:t>ability</a:t>
            </a:r>
            <a:r>
              <a:rPr lang="es-419" dirty="0"/>
              <a:t> </a:t>
            </a:r>
            <a:r>
              <a:rPr lang="es-419" dirty="0" err="1"/>
              <a:t>to</a:t>
            </a:r>
            <a:r>
              <a:rPr lang="es-419" dirty="0"/>
              <a:t> </a:t>
            </a:r>
            <a:r>
              <a:rPr lang="es-419" dirty="0" err="1"/>
              <a:t>create</a:t>
            </a:r>
            <a:r>
              <a:rPr lang="es-419" dirty="0"/>
              <a:t> </a:t>
            </a:r>
            <a:r>
              <a:rPr lang="es-419" dirty="0" err="1"/>
              <a:t>teams</a:t>
            </a:r>
            <a:r>
              <a:rPr lang="es-419" dirty="0"/>
              <a:t> and </a:t>
            </a:r>
            <a:r>
              <a:rPr lang="es-419" dirty="0" err="1"/>
              <a:t>assign</a:t>
            </a:r>
            <a:r>
              <a:rPr lang="es-419" dirty="0"/>
              <a:t> roles </a:t>
            </a:r>
            <a:r>
              <a:rPr lang="es-419" dirty="0" err="1"/>
              <a:t>to</a:t>
            </a:r>
            <a:r>
              <a:rPr lang="es-419" dirty="0"/>
              <a:t> </a:t>
            </a:r>
            <a:r>
              <a:rPr lang="es-419" dirty="0" err="1"/>
              <a:t>them</a:t>
            </a:r>
            <a:r>
              <a:rPr lang="es-419" dirty="0"/>
              <a:t>.</a:t>
            </a:r>
            <a:br>
              <a:rPr lang="es-419" dirty="0"/>
            </a:br>
            <a:br>
              <a:rPr lang="es-419" dirty="0"/>
            </a:br>
            <a:r>
              <a:rPr lang="es-419" dirty="0" err="1"/>
              <a:t>We</a:t>
            </a:r>
            <a:r>
              <a:rPr lang="es-419" dirty="0"/>
              <a:t> </a:t>
            </a:r>
            <a:r>
              <a:rPr lang="es-419" dirty="0" err="1"/>
              <a:t>want</a:t>
            </a:r>
            <a:r>
              <a:rPr lang="es-419" dirty="0"/>
              <a:t> </a:t>
            </a:r>
            <a:r>
              <a:rPr lang="es-419" dirty="0" err="1"/>
              <a:t>customers</a:t>
            </a:r>
            <a:r>
              <a:rPr lang="es-419" dirty="0"/>
              <a:t> </a:t>
            </a:r>
            <a:r>
              <a:rPr lang="es-419" dirty="0" err="1"/>
              <a:t>to</a:t>
            </a:r>
            <a:r>
              <a:rPr lang="es-419" dirty="0"/>
              <a:t> </a:t>
            </a:r>
            <a:r>
              <a:rPr lang="es-419" dirty="0" err="1"/>
              <a:t>follow</a:t>
            </a:r>
            <a:r>
              <a:rPr lang="es-419" dirty="0"/>
              <a:t> </a:t>
            </a:r>
            <a:r>
              <a:rPr lang="es-419" dirty="0" err="1"/>
              <a:t>the</a:t>
            </a:r>
            <a:r>
              <a:rPr lang="es-419" dirty="0"/>
              <a:t> </a:t>
            </a:r>
            <a:r>
              <a:rPr lang="es-419" dirty="0" err="1"/>
              <a:t>best</a:t>
            </a:r>
            <a:r>
              <a:rPr lang="es-419" dirty="0"/>
              <a:t> </a:t>
            </a:r>
            <a:r>
              <a:rPr lang="es-419" dirty="0" err="1"/>
              <a:t>practices</a:t>
            </a:r>
            <a:r>
              <a:rPr lang="es-419" dirty="0"/>
              <a:t> </a:t>
            </a:r>
            <a:r>
              <a:rPr lang="es-419" dirty="0" err="1"/>
              <a:t>when</a:t>
            </a:r>
            <a:r>
              <a:rPr lang="es-419" dirty="0"/>
              <a:t> </a:t>
            </a:r>
            <a:r>
              <a:rPr lang="es-419" dirty="0" err="1"/>
              <a:t>defining</a:t>
            </a:r>
            <a:r>
              <a:rPr lang="es-419" dirty="0"/>
              <a:t> </a:t>
            </a:r>
            <a:r>
              <a:rPr lang="es-419" dirty="0" err="1"/>
              <a:t>access</a:t>
            </a:r>
            <a:r>
              <a:rPr lang="es-419" dirty="0"/>
              <a:t> control.</a:t>
            </a:r>
            <a:br>
              <a:rPr lang="es-419" dirty="0"/>
            </a:br>
            <a:r>
              <a:rPr lang="es-419" dirty="0"/>
              <a:t>So, </a:t>
            </a:r>
            <a:r>
              <a:rPr lang="es-419" dirty="0" err="1"/>
              <a:t>our</a:t>
            </a:r>
            <a:r>
              <a:rPr lang="es-419" dirty="0"/>
              <a:t> </a:t>
            </a:r>
            <a:r>
              <a:rPr lang="es-419" dirty="0" err="1"/>
              <a:t>guideline</a:t>
            </a:r>
            <a:r>
              <a:rPr lang="es-419" dirty="0"/>
              <a:t> </a:t>
            </a:r>
            <a:r>
              <a:rPr lang="es-419" dirty="0" err="1"/>
              <a:t>is</a:t>
            </a:r>
            <a:r>
              <a:rPr lang="es-419" dirty="0"/>
              <a:t> </a:t>
            </a:r>
            <a:r>
              <a:rPr lang="es-419" dirty="0" err="1"/>
              <a:t>to</a:t>
            </a:r>
            <a:r>
              <a:rPr lang="es-419" dirty="0"/>
              <a:t> </a:t>
            </a:r>
            <a:r>
              <a:rPr lang="es-419" dirty="0" err="1"/>
              <a:t>create</a:t>
            </a:r>
            <a:r>
              <a:rPr lang="es-419" dirty="0"/>
              <a:t> a role and a </a:t>
            </a:r>
            <a:r>
              <a:rPr lang="es-419" dirty="0" err="1"/>
              <a:t>team</a:t>
            </a:r>
            <a:r>
              <a:rPr lang="es-419" dirty="0"/>
              <a:t> </a:t>
            </a:r>
            <a:r>
              <a:rPr lang="es-419" dirty="0" err="1"/>
              <a:t>along</a:t>
            </a:r>
            <a:r>
              <a:rPr lang="es-419" dirty="0"/>
              <a:t> </a:t>
            </a:r>
            <a:r>
              <a:rPr lang="es-419" dirty="0" err="1"/>
              <a:t>with</a:t>
            </a:r>
            <a:r>
              <a:rPr lang="es-419" dirty="0"/>
              <a:t> </a:t>
            </a:r>
            <a:r>
              <a:rPr lang="es-419" dirty="0" err="1"/>
              <a:t>the</a:t>
            </a:r>
            <a:r>
              <a:rPr lang="es-419" dirty="0"/>
              <a:t> role. </a:t>
            </a:r>
            <a:r>
              <a:rPr lang="es-419" dirty="0" err="1"/>
              <a:t>Assign</a:t>
            </a:r>
            <a:r>
              <a:rPr lang="es-419" dirty="0"/>
              <a:t> </a:t>
            </a:r>
            <a:r>
              <a:rPr lang="es-419" dirty="0" err="1"/>
              <a:t>the</a:t>
            </a:r>
            <a:r>
              <a:rPr lang="es-419" dirty="0"/>
              <a:t> role </a:t>
            </a:r>
            <a:r>
              <a:rPr lang="es-419" dirty="0" err="1"/>
              <a:t>to</a:t>
            </a:r>
            <a:r>
              <a:rPr lang="es-419" dirty="0"/>
              <a:t> </a:t>
            </a:r>
            <a:r>
              <a:rPr lang="es-419" dirty="0" err="1"/>
              <a:t>the</a:t>
            </a:r>
            <a:r>
              <a:rPr lang="es-419" dirty="0"/>
              <a:t> </a:t>
            </a:r>
            <a:r>
              <a:rPr lang="es-419" dirty="0" err="1"/>
              <a:t>team</a:t>
            </a:r>
            <a:r>
              <a:rPr lang="es-419" dirty="0"/>
              <a:t>, and </a:t>
            </a:r>
            <a:r>
              <a:rPr lang="es-419" dirty="0" err="1"/>
              <a:t>add</a:t>
            </a:r>
            <a:r>
              <a:rPr lang="es-419" dirty="0"/>
              <a:t> </a:t>
            </a:r>
            <a:r>
              <a:rPr lang="es-419" dirty="0" err="1"/>
              <a:t>people</a:t>
            </a:r>
            <a:r>
              <a:rPr lang="es-419" dirty="0"/>
              <a:t> </a:t>
            </a:r>
            <a:r>
              <a:rPr lang="es-419" dirty="0" err="1"/>
              <a:t>to</a:t>
            </a:r>
            <a:r>
              <a:rPr lang="es-419" dirty="0"/>
              <a:t> </a:t>
            </a:r>
            <a:r>
              <a:rPr lang="es-419" dirty="0" err="1"/>
              <a:t>the</a:t>
            </a:r>
            <a:r>
              <a:rPr lang="es-419" dirty="0"/>
              <a:t> </a:t>
            </a:r>
            <a:r>
              <a:rPr lang="es-419" dirty="0" err="1"/>
              <a:t>team</a:t>
            </a:r>
            <a:r>
              <a:rPr lang="es-419" dirty="0"/>
              <a:t>, </a:t>
            </a:r>
            <a:r>
              <a:rPr lang="es-419" dirty="0" err="1"/>
              <a:t>instead</a:t>
            </a:r>
            <a:r>
              <a:rPr lang="es-419" dirty="0"/>
              <a:t> </a:t>
            </a:r>
            <a:r>
              <a:rPr lang="es-419" dirty="0" err="1"/>
              <a:t>of</a:t>
            </a:r>
            <a:r>
              <a:rPr lang="es-419" dirty="0"/>
              <a:t> </a:t>
            </a:r>
            <a:r>
              <a:rPr lang="es-419" dirty="0" err="1"/>
              <a:t>adding</a:t>
            </a:r>
            <a:r>
              <a:rPr lang="es-419" dirty="0"/>
              <a:t> individual roles </a:t>
            </a:r>
            <a:r>
              <a:rPr lang="es-419" dirty="0" err="1"/>
              <a:t>to</a:t>
            </a:r>
            <a:r>
              <a:rPr lang="es-419" dirty="0"/>
              <a:t> </a:t>
            </a:r>
            <a:r>
              <a:rPr lang="es-419" dirty="0" err="1"/>
              <a:t>people</a:t>
            </a:r>
            <a:r>
              <a:rPr lang="es-419" dirty="0"/>
              <a:t>.</a:t>
            </a:r>
            <a:br>
              <a:rPr lang="es-419" dirty="0"/>
            </a:br>
            <a:r>
              <a:rPr lang="es-419" dirty="0" err="1"/>
              <a:t>That</a:t>
            </a:r>
            <a:r>
              <a:rPr lang="es-419" dirty="0"/>
              <a:t> </a:t>
            </a:r>
            <a:r>
              <a:rPr lang="es-419" dirty="0" err="1"/>
              <a:t>way</a:t>
            </a:r>
            <a:r>
              <a:rPr lang="es-419" dirty="0"/>
              <a:t>, </a:t>
            </a:r>
            <a:r>
              <a:rPr lang="es-419" dirty="0" err="1"/>
              <a:t>whenever</a:t>
            </a:r>
            <a:r>
              <a:rPr lang="es-419" dirty="0"/>
              <a:t> a </a:t>
            </a:r>
            <a:r>
              <a:rPr lang="es-419" dirty="0" err="1"/>
              <a:t>person</a:t>
            </a:r>
            <a:r>
              <a:rPr lang="es-419" dirty="0"/>
              <a:t> </a:t>
            </a:r>
            <a:r>
              <a:rPr lang="es-419" dirty="0" err="1"/>
              <a:t>is</a:t>
            </a:r>
            <a:r>
              <a:rPr lang="es-419" dirty="0"/>
              <a:t> </a:t>
            </a:r>
            <a:r>
              <a:rPr lang="es-419" dirty="0" err="1"/>
              <a:t>added</a:t>
            </a:r>
            <a:r>
              <a:rPr lang="es-419" dirty="0"/>
              <a:t> </a:t>
            </a:r>
            <a:r>
              <a:rPr lang="es-419" dirty="0" err="1"/>
              <a:t>to</a:t>
            </a:r>
            <a:r>
              <a:rPr lang="es-419" dirty="0"/>
              <a:t> </a:t>
            </a:r>
            <a:r>
              <a:rPr lang="es-419" dirty="0" err="1"/>
              <a:t>the</a:t>
            </a:r>
            <a:r>
              <a:rPr lang="es-419" dirty="0"/>
              <a:t> </a:t>
            </a:r>
            <a:r>
              <a:rPr lang="es-419" dirty="0" err="1"/>
              <a:t>team</a:t>
            </a:r>
            <a:r>
              <a:rPr lang="es-419" dirty="0"/>
              <a:t>, </a:t>
            </a:r>
            <a:r>
              <a:rPr lang="es-419" dirty="0" err="1"/>
              <a:t>they</a:t>
            </a:r>
            <a:r>
              <a:rPr lang="es-419" dirty="0"/>
              <a:t> </a:t>
            </a:r>
            <a:r>
              <a:rPr lang="es-419" dirty="0" err="1"/>
              <a:t>automatically</a:t>
            </a:r>
            <a:r>
              <a:rPr lang="es-419" dirty="0"/>
              <a:t> </a:t>
            </a:r>
            <a:r>
              <a:rPr lang="es-419" dirty="0" err="1"/>
              <a:t>inherit</a:t>
            </a:r>
            <a:r>
              <a:rPr lang="es-419" dirty="0"/>
              <a:t> </a:t>
            </a:r>
            <a:r>
              <a:rPr lang="es-419" dirty="0" err="1"/>
              <a:t>team</a:t>
            </a:r>
            <a:r>
              <a:rPr lang="es-419" dirty="0"/>
              <a:t> roles.</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7606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s-419" dirty="0"/>
              <a:t>IBM RPA </a:t>
            </a:r>
            <a:r>
              <a:rPr lang="es-419" dirty="0" err="1"/>
              <a:t>On-Prem</a:t>
            </a:r>
            <a:r>
              <a:rPr lang="es-419" dirty="0"/>
              <a:t> </a:t>
            </a:r>
            <a:r>
              <a:rPr lang="es-419" dirty="0" err="1"/>
              <a:t>is</a:t>
            </a:r>
            <a:r>
              <a:rPr lang="es-419" dirty="0"/>
              <a:t> </a:t>
            </a:r>
            <a:r>
              <a:rPr lang="es-419" dirty="0" err="1"/>
              <a:t>now</a:t>
            </a:r>
            <a:r>
              <a:rPr lang="es-419" dirty="0"/>
              <a:t> </a:t>
            </a:r>
            <a:r>
              <a:rPr lang="es-419" dirty="0" err="1"/>
              <a:t>packaged</a:t>
            </a:r>
            <a:r>
              <a:rPr lang="es-419" dirty="0"/>
              <a:t> </a:t>
            </a:r>
            <a:r>
              <a:rPr lang="es-419" dirty="0" err="1"/>
              <a:t>with</a:t>
            </a:r>
            <a:r>
              <a:rPr lang="es-419" dirty="0"/>
              <a:t> </a:t>
            </a:r>
            <a:r>
              <a:rPr lang="es-419" dirty="0" err="1"/>
              <a:t>User</a:t>
            </a:r>
            <a:r>
              <a:rPr lang="es-419" dirty="0"/>
              <a:t> Management </a:t>
            </a:r>
            <a:r>
              <a:rPr lang="es-419" dirty="0" err="1"/>
              <a:t>Service</a:t>
            </a:r>
            <a:r>
              <a:rPr lang="es-419" dirty="0"/>
              <a:t> (UMS), </a:t>
            </a:r>
            <a:r>
              <a:rPr lang="es-419" dirty="0" err="1"/>
              <a:t>which</a:t>
            </a:r>
            <a:r>
              <a:rPr lang="es-419" dirty="0"/>
              <a:t> </a:t>
            </a:r>
            <a:r>
              <a:rPr lang="es-419" dirty="0" err="1"/>
              <a:t>provides</a:t>
            </a:r>
            <a:r>
              <a:rPr lang="es-419" dirty="0"/>
              <a:t> </a:t>
            </a:r>
            <a:r>
              <a:rPr lang="es-419" dirty="0" err="1"/>
              <a:t>support</a:t>
            </a:r>
            <a:r>
              <a:rPr lang="es-419" dirty="0"/>
              <a:t> </a:t>
            </a:r>
            <a:r>
              <a:rPr lang="es-419" dirty="0" err="1"/>
              <a:t>for</a:t>
            </a:r>
            <a:r>
              <a:rPr lang="es-419" dirty="0"/>
              <a:t> </a:t>
            </a:r>
            <a:r>
              <a:rPr lang="es-419" dirty="0" err="1"/>
              <a:t>OpenID</a:t>
            </a:r>
            <a:r>
              <a:rPr lang="es-419" dirty="0"/>
              <a:t> </a:t>
            </a:r>
            <a:r>
              <a:rPr lang="es-419" dirty="0" err="1"/>
              <a:t>Connect</a:t>
            </a:r>
            <a:r>
              <a:rPr lang="es-419" dirty="0"/>
              <a:t> </a:t>
            </a:r>
            <a:r>
              <a:rPr lang="es-419" dirty="0" err="1"/>
              <a:t>Provider</a:t>
            </a:r>
            <a:r>
              <a:rPr lang="es-419" dirty="0"/>
              <a:t> (OIDC) and </a:t>
            </a:r>
            <a:r>
              <a:rPr lang="en-US" b="0" i="0" dirty="0">
                <a:solidFill>
                  <a:srgbClr val="E8EAED"/>
                </a:solidFill>
                <a:effectLst/>
                <a:latin typeface="Google Sans"/>
              </a:rPr>
              <a:t>System for Cross-domain Identity Management (SCIM). The UMS provides the capability to connect to LDAP servers.</a:t>
            </a:r>
            <a:br>
              <a:rPr lang="en-US" b="0" i="0" dirty="0">
                <a:solidFill>
                  <a:srgbClr val="E8EAED"/>
                </a:solidFill>
                <a:effectLst/>
                <a:latin typeface="Google Sans"/>
              </a:rPr>
            </a:br>
            <a:r>
              <a:rPr lang="en-US" b="0" i="0" dirty="0">
                <a:solidFill>
                  <a:srgbClr val="E8EAED"/>
                </a:solidFill>
                <a:effectLst/>
                <a:latin typeface="Google Sans"/>
              </a:rPr>
              <a:t>With this new component, customers will be able to configure LDAP support for IBM RPA On-Prem.</a:t>
            </a:r>
            <a:br>
              <a:rPr lang="en-US" b="0" i="0" dirty="0">
                <a:solidFill>
                  <a:srgbClr val="E8EAED"/>
                </a:solidFill>
                <a:effectLst/>
                <a:latin typeface="Google Sans"/>
              </a:rPr>
            </a:br>
            <a:br>
              <a:rPr lang="en-US" b="0" i="0" dirty="0">
                <a:solidFill>
                  <a:srgbClr val="E8EAED"/>
                </a:solidFill>
                <a:effectLst/>
                <a:latin typeface="Google Sans"/>
              </a:rPr>
            </a:br>
            <a:r>
              <a:rPr lang="en-US" b="0" i="0" dirty="0">
                <a:solidFill>
                  <a:srgbClr val="E8EAED"/>
                </a:solidFill>
                <a:effectLst/>
                <a:latin typeface="Google Sans"/>
              </a:rPr>
              <a:t>For IBM RPA on OpenShift, there’s no additional configuration needed. The operator configures it automatically.</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8762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s-419" dirty="0" err="1"/>
              <a:t>Regardless</a:t>
            </a:r>
            <a:r>
              <a:rPr lang="es-419" dirty="0"/>
              <a:t> </a:t>
            </a:r>
            <a:r>
              <a:rPr lang="es-419" dirty="0" err="1"/>
              <a:t>of</a:t>
            </a:r>
            <a:r>
              <a:rPr lang="es-419" dirty="0"/>
              <a:t> </a:t>
            </a:r>
            <a:r>
              <a:rPr lang="es-419" dirty="0" err="1"/>
              <a:t>the</a:t>
            </a:r>
            <a:r>
              <a:rPr lang="es-419" dirty="0"/>
              <a:t> </a:t>
            </a:r>
            <a:r>
              <a:rPr lang="es-419" dirty="0" err="1"/>
              <a:t>deployment</a:t>
            </a:r>
            <a:r>
              <a:rPr lang="es-419" dirty="0"/>
              <a:t> </a:t>
            </a:r>
            <a:r>
              <a:rPr lang="es-419" dirty="0" err="1"/>
              <a:t>option</a:t>
            </a:r>
            <a:r>
              <a:rPr lang="es-419" dirty="0"/>
              <a:t> (SaaS, </a:t>
            </a:r>
            <a:r>
              <a:rPr lang="es-419" dirty="0" err="1"/>
              <a:t>On-Prem</a:t>
            </a:r>
            <a:r>
              <a:rPr lang="es-419" dirty="0"/>
              <a:t>, </a:t>
            </a:r>
            <a:r>
              <a:rPr lang="es-419" dirty="0" err="1"/>
              <a:t>OpenShift</a:t>
            </a:r>
            <a:r>
              <a:rPr lang="es-419" dirty="0"/>
              <a:t>), </a:t>
            </a:r>
            <a:r>
              <a:rPr lang="es-419" dirty="0" err="1"/>
              <a:t>the</a:t>
            </a:r>
            <a:r>
              <a:rPr lang="es-419" dirty="0"/>
              <a:t> </a:t>
            </a:r>
            <a:r>
              <a:rPr lang="es-419" dirty="0" err="1"/>
              <a:t>migration</a:t>
            </a:r>
            <a:r>
              <a:rPr lang="es-419" dirty="0"/>
              <a:t> </a:t>
            </a:r>
            <a:r>
              <a:rPr lang="es-419" dirty="0" err="1"/>
              <a:t>to</a:t>
            </a:r>
            <a:r>
              <a:rPr lang="es-419" dirty="0"/>
              <a:t> </a:t>
            </a:r>
            <a:r>
              <a:rPr lang="es-419" dirty="0" err="1"/>
              <a:t>the</a:t>
            </a:r>
            <a:r>
              <a:rPr lang="es-419" dirty="0"/>
              <a:t> new </a:t>
            </a:r>
            <a:r>
              <a:rPr lang="es-419" dirty="0" err="1"/>
              <a:t>model</a:t>
            </a:r>
            <a:r>
              <a:rPr lang="es-419" dirty="0"/>
              <a:t> </a:t>
            </a:r>
            <a:r>
              <a:rPr lang="es-419" dirty="0" err="1"/>
              <a:t>is</a:t>
            </a:r>
            <a:r>
              <a:rPr lang="es-419" dirty="0"/>
              <a:t> </a:t>
            </a:r>
            <a:r>
              <a:rPr lang="es-419" dirty="0" err="1"/>
              <a:t>automatic</a:t>
            </a:r>
            <a:r>
              <a:rPr lang="es-419" dirty="0"/>
              <a:t> and </a:t>
            </a:r>
            <a:r>
              <a:rPr lang="es-419" dirty="0" err="1"/>
              <a:t>seamless</a:t>
            </a:r>
            <a:r>
              <a:rPr lang="es-419" dirty="0"/>
              <a:t>.</a:t>
            </a:r>
            <a:br>
              <a:rPr lang="es-419" dirty="0"/>
            </a:br>
            <a:endParaRPr lang="es-419" dirty="0"/>
          </a:p>
          <a:p>
            <a:r>
              <a:rPr lang="es-419" dirty="0" err="1"/>
              <a:t>All</a:t>
            </a:r>
            <a:r>
              <a:rPr lang="es-419" dirty="0"/>
              <a:t> </a:t>
            </a:r>
            <a:r>
              <a:rPr lang="es-419" dirty="0" err="1"/>
              <a:t>the</a:t>
            </a:r>
            <a:r>
              <a:rPr lang="es-419" dirty="0"/>
              <a:t> roles </a:t>
            </a:r>
            <a:r>
              <a:rPr lang="es-419" dirty="0" err="1"/>
              <a:t>that</a:t>
            </a:r>
            <a:r>
              <a:rPr lang="es-419" dirty="0"/>
              <a:t> </a:t>
            </a:r>
            <a:r>
              <a:rPr lang="es-419" dirty="0" err="1"/>
              <a:t>we</a:t>
            </a:r>
            <a:r>
              <a:rPr lang="es-419" dirty="0"/>
              <a:t> </a:t>
            </a:r>
            <a:r>
              <a:rPr lang="es-419" dirty="0" err="1"/>
              <a:t>had</a:t>
            </a:r>
            <a:r>
              <a:rPr lang="es-419" dirty="0"/>
              <a:t> in </a:t>
            </a:r>
            <a:r>
              <a:rPr lang="es-419" dirty="0" err="1"/>
              <a:t>previous</a:t>
            </a:r>
            <a:r>
              <a:rPr lang="es-419" dirty="0"/>
              <a:t> </a:t>
            </a:r>
            <a:r>
              <a:rPr lang="es-419" dirty="0" err="1"/>
              <a:t>versions</a:t>
            </a:r>
            <a:r>
              <a:rPr lang="es-419" dirty="0"/>
              <a:t>, “</a:t>
            </a:r>
            <a:r>
              <a:rPr lang="es-419" dirty="0" err="1"/>
              <a:t>SuperAdmin</a:t>
            </a:r>
            <a:r>
              <a:rPr lang="es-419" dirty="0"/>
              <a:t>”, “</a:t>
            </a:r>
            <a:r>
              <a:rPr lang="es-419" dirty="0" err="1"/>
              <a:t>Admin</a:t>
            </a:r>
            <a:r>
              <a:rPr lang="es-419" dirty="0"/>
              <a:t>”, “</a:t>
            </a:r>
            <a:r>
              <a:rPr lang="es-419" dirty="0" err="1"/>
              <a:t>User</a:t>
            </a:r>
            <a:r>
              <a:rPr lang="es-419" dirty="0"/>
              <a:t>” </a:t>
            </a:r>
            <a:r>
              <a:rPr lang="es-419" dirty="0" err="1"/>
              <a:t>will</a:t>
            </a:r>
            <a:r>
              <a:rPr lang="es-419" dirty="0"/>
              <a:t> be </a:t>
            </a:r>
            <a:r>
              <a:rPr lang="es-419" dirty="0" err="1"/>
              <a:t>created</a:t>
            </a:r>
            <a:r>
              <a:rPr lang="es-419" dirty="0"/>
              <a:t> as </a:t>
            </a:r>
            <a:r>
              <a:rPr lang="es-419" dirty="0" err="1"/>
              <a:t>obsolete</a:t>
            </a:r>
            <a:r>
              <a:rPr lang="es-419" dirty="0"/>
              <a:t> roles. [PLAY ANIMATION]</a:t>
            </a:r>
            <a:br>
              <a:rPr lang="es-419" dirty="0"/>
            </a:br>
            <a:r>
              <a:rPr lang="es-419" dirty="0"/>
              <a:t>Following </a:t>
            </a:r>
            <a:r>
              <a:rPr lang="es-419" dirty="0" err="1"/>
              <a:t>the</a:t>
            </a:r>
            <a:r>
              <a:rPr lang="es-419" dirty="0"/>
              <a:t> </a:t>
            </a:r>
            <a:r>
              <a:rPr lang="es-419" dirty="0" err="1"/>
              <a:t>best</a:t>
            </a:r>
            <a:r>
              <a:rPr lang="es-419" dirty="0"/>
              <a:t> </a:t>
            </a:r>
            <a:r>
              <a:rPr lang="es-419" dirty="0" err="1"/>
              <a:t>practices</a:t>
            </a:r>
            <a:r>
              <a:rPr lang="es-419" dirty="0"/>
              <a:t> </a:t>
            </a:r>
            <a:r>
              <a:rPr lang="es-419" dirty="0" err="1"/>
              <a:t>mentioned</a:t>
            </a:r>
            <a:r>
              <a:rPr lang="es-419" dirty="0"/>
              <a:t> </a:t>
            </a:r>
            <a:r>
              <a:rPr lang="es-419" dirty="0" err="1"/>
              <a:t>before</a:t>
            </a:r>
            <a:r>
              <a:rPr lang="es-419" dirty="0"/>
              <a:t>, </a:t>
            </a:r>
            <a:r>
              <a:rPr lang="es-419" dirty="0" err="1"/>
              <a:t>the</a:t>
            </a:r>
            <a:r>
              <a:rPr lang="es-419" dirty="0"/>
              <a:t> </a:t>
            </a:r>
            <a:r>
              <a:rPr lang="es-419" dirty="0" err="1"/>
              <a:t>migration</a:t>
            </a:r>
            <a:r>
              <a:rPr lang="es-419" dirty="0"/>
              <a:t> </a:t>
            </a:r>
            <a:r>
              <a:rPr lang="es-419" dirty="0" err="1"/>
              <a:t>will</a:t>
            </a:r>
            <a:r>
              <a:rPr lang="es-419" dirty="0"/>
              <a:t> </a:t>
            </a:r>
            <a:r>
              <a:rPr lang="es-419" dirty="0" err="1"/>
              <a:t>create</a:t>
            </a:r>
            <a:r>
              <a:rPr lang="es-419" dirty="0"/>
              <a:t> 3 </a:t>
            </a:r>
            <a:r>
              <a:rPr lang="es-419" dirty="0" err="1"/>
              <a:t>teams</a:t>
            </a:r>
            <a:r>
              <a:rPr lang="es-419" dirty="0"/>
              <a:t> (“</a:t>
            </a:r>
            <a:r>
              <a:rPr lang="es-419" dirty="0" err="1"/>
              <a:t>SuperAdmin</a:t>
            </a:r>
            <a:r>
              <a:rPr lang="es-419" dirty="0"/>
              <a:t>” </a:t>
            </a:r>
            <a:r>
              <a:rPr lang="es-419" dirty="0" err="1"/>
              <a:t>team</a:t>
            </a:r>
            <a:r>
              <a:rPr lang="es-419" dirty="0"/>
              <a:t>, “</a:t>
            </a:r>
            <a:r>
              <a:rPr lang="es-419" dirty="0" err="1"/>
              <a:t>Admin</a:t>
            </a:r>
            <a:r>
              <a:rPr lang="es-419" dirty="0"/>
              <a:t>” </a:t>
            </a:r>
            <a:r>
              <a:rPr lang="es-419" dirty="0" err="1"/>
              <a:t>team</a:t>
            </a:r>
            <a:r>
              <a:rPr lang="es-419" dirty="0"/>
              <a:t>, “</a:t>
            </a:r>
            <a:r>
              <a:rPr lang="es-419" dirty="0" err="1"/>
              <a:t>User</a:t>
            </a:r>
            <a:r>
              <a:rPr lang="es-419" dirty="0"/>
              <a:t>” </a:t>
            </a:r>
            <a:r>
              <a:rPr lang="es-419" dirty="0" err="1"/>
              <a:t>team</a:t>
            </a:r>
            <a:r>
              <a:rPr lang="es-419" dirty="0"/>
              <a:t>) [PLAY ANIMATION]</a:t>
            </a:r>
            <a:br>
              <a:rPr lang="es-419" dirty="0"/>
            </a:br>
            <a:r>
              <a:rPr lang="es-419" dirty="0" err="1"/>
              <a:t>Each</a:t>
            </a:r>
            <a:r>
              <a:rPr lang="es-419" dirty="0"/>
              <a:t> </a:t>
            </a:r>
            <a:r>
              <a:rPr lang="es-419" dirty="0" err="1"/>
              <a:t>of</a:t>
            </a:r>
            <a:r>
              <a:rPr lang="es-419" dirty="0"/>
              <a:t> </a:t>
            </a:r>
            <a:r>
              <a:rPr lang="es-419" dirty="0" err="1"/>
              <a:t>these</a:t>
            </a:r>
            <a:r>
              <a:rPr lang="es-419" dirty="0"/>
              <a:t> </a:t>
            </a:r>
            <a:r>
              <a:rPr lang="es-419" dirty="0" err="1"/>
              <a:t>teams</a:t>
            </a:r>
            <a:r>
              <a:rPr lang="es-419" dirty="0"/>
              <a:t> </a:t>
            </a:r>
            <a:r>
              <a:rPr lang="es-419" dirty="0" err="1"/>
              <a:t>will</a:t>
            </a:r>
            <a:r>
              <a:rPr lang="es-419" dirty="0"/>
              <a:t> be </a:t>
            </a:r>
            <a:r>
              <a:rPr lang="es-419" dirty="0" err="1"/>
              <a:t>assigned</a:t>
            </a:r>
            <a:r>
              <a:rPr lang="es-419" dirty="0"/>
              <a:t> </a:t>
            </a:r>
            <a:r>
              <a:rPr lang="es-419" dirty="0" err="1"/>
              <a:t>the</a:t>
            </a:r>
            <a:r>
              <a:rPr lang="es-419" dirty="0"/>
              <a:t> </a:t>
            </a:r>
            <a:r>
              <a:rPr lang="es-419" dirty="0" err="1"/>
              <a:t>correct</a:t>
            </a:r>
            <a:r>
              <a:rPr lang="es-419" dirty="0"/>
              <a:t> role, </a:t>
            </a:r>
            <a:r>
              <a:rPr lang="es-419" dirty="0" err="1"/>
              <a:t>for</a:t>
            </a:r>
            <a:r>
              <a:rPr lang="es-419" dirty="0"/>
              <a:t> </a:t>
            </a:r>
            <a:r>
              <a:rPr lang="es-419" dirty="0" err="1"/>
              <a:t>example</a:t>
            </a:r>
            <a:r>
              <a:rPr lang="es-419" dirty="0"/>
              <a:t>, </a:t>
            </a:r>
            <a:r>
              <a:rPr lang="es-419" dirty="0" err="1"/>
              <a:t>the</a:t>
            </a:r>
            <a:r>
              <a:rPr lang="es-419" dirty="0"/>
              <a:t> “</a:t>
            </a:r>
            <a:r>
              <a:rPr lang="es-419" dirty="0" err="1"/>
              <a:t>User</a:t>
            </a:r>
            <a:r>
              <a:rPr lang="es-419" dirty="0"/>
              <a:t>” </a:t>
            </a:r>
            <a:r>
              <a:rPr lang="es-419" dirty="0" err="1"/>
              <a:t>team</a:t>
            </a:r>
            <a:r>
              <a:rPr lang="es-419" dirty="0"/>
              <a:t> </a:t>
            </a:r>
            <a:r>
              <a:rPr lang="es-419" dirty="0" err="1"/>
              <a:t>will</a:t>
            </a:r>
            <a:r>
              <a:rPr lang="es-419" dirty="0"/>
              <a:t> </a:t>
            </a:r>
            <a:r>
              <a:rPr lang="es-419" dirty="0" err="1"/>
              <a:t>have</a:t>
            </a:r>
            <a:r>
              <a:rPr lang="es-419" dirty="0"/>
              <a:t> </a:t>
            </a:r>
            <a:r>
              <a:rPr lang="es-419" dirty="0" err="1"/>
              <a:t>the</a:t>
            </a:r>
            <a:r>
              <a:rPr lang="es-419" dirty="0"/>
              <a:t> “</a:t>
            </a:r>
            <a:r>
              <a:rPr lang="es-419" dirty="0" err="1"/>
              <a:t>User</a:t>
            </a:r>
            <a:r>
              <a:rPr lang="es-419" dirty="0"/>
              <a:t>” </a:t>
            </a:r>
            <a:r>
              <a:rPr lang="es-419" dirty="0" err="1"/>
              <a:t>obsolete</a:t>
            </a:r>
            <a:r>
              <a:rPr lang="es-419" dirty="0"/>
              <a:t> role.</a:t>
            </a:r>
          </a:p>
          <a:p>
            <a:r>
              <a:rPr lang="es-419" dirty="0" err="1"/>
              <a:t>Then</a:t>
            </a:r>
            <a:r>
              <a:rPr lang="es-419" dirty="0"/>
              <a:t>, </a:t>
            </a:r>
            <a:r>
              <a:rPr lang="es-419" dirty="0" err="1"/>
              <a:t>every</a:t>
            </a:r>
            <a:r>
              <a:rPr lang="es-419" dirty="0"/>
              <a:t> </a:t>
            </a:r>
            <a:r>
              <a:rPr lang="es-419" dirty="0" err="1"/>
              <a:t>user</a:t>
            </a:r>
            <a:r>
              <a:rPr lang="es-419" dirty="0"/>
              <a:t> </a:t>
            </a:r>
            <a:r>
              <a:rPr lang="es-419" dirty="0" err="1"/>
              <a:t>will</a:t>
            </a:r>
            <a:r>
              <a:rPr lang="es-419" dirty="0"/>
              <a:t> be </a:t>
            </a:r>
            <a:r>
              <a:rPr lang="es-419" dirty="0" err="1"/>
              <a:t>added</a:t>
            </a:r>
            <a:r>
              <a:rPr lang="es-419" dirty="0"/>
              <a:t> </a:t>
            </a:r>
            <a:r>
              <a:rPr lang="es-419" dirty="0" err="1"/>
              <a:t>to</a:t>
            </a:r>
            <a:r>
              <a:rPr lang="es-419" dirty="0"/>
              <a:t> </a:t>
            </a:r>
            <a:r>
              <a:rPr lang="es-419" dirty="0" err="1"/>
              <a:t>the</a:t>
            </a:r>
            <a:r>
              <a:rPr lang="es-419" dirty="0"/>
              <a:t> </a:t>
            </a:r>
            <a:r>
              <a:rPr lang="es-419" dirty="0" err="1"/>
              <a:t>correct</a:t>
            </a:r>
            <a:r>
              <a:rPr lang="es-419" dirty="0"/>
              <a:t> </a:t>
            </a:r>
            <a:r>
              <a:rPr lang="es-419" dirty="0" err="1"/>
              <a:t>team</a:t>
            </a:r>
            <a:r>
              <a:rPr lang="es-419" dirty="0"/>
              <a:t>, </a:t>
            </a:r>
            <a:r>
              <a:rPr lang="es-419" dirty="0" err="1"/>
              <a:t>according</a:t>
            </a:r>
            <a:r>
              <a:rPr lang="es-419" dirty="0"/>
              <a:t> </a:t>
            </a:r>
            <a:r>
              <a:rPr lang="es-419" dirty="0" err="1"/>
              <a:t>to</a:t>
            </a:r>
            <a:r>
              <a:rPr lang="es-419" dirty="0"/>
              <a:t> </a:t>
            </a:r>
            <a:r>
              <a:rPr lang="es-419" dirty="0" err="1"/>
              <a:t>their</a:t>
            </a:r>
            <a:r>
              <a:rPr lang="es-419" dirty="0"/>
              <a:t> </a:t>
            </a:r>
            <a:r>
              <a:rPr lang="es-419" dirty="0" err="1"/>
              <a:t>previous</a:t>
            </a:r>
            <a:r>
              <a:rPr lang="es-419" dirty="0"/>
              <a:t> roles in </a:t>
            </a:r>
            <a:r>
              <a:rPr lang="es-419" dirty="0" err="1"/>
              <a:t>the</a:t>
            </a:r>
            <a:r>
              <a:rPr lang="es-419" dirty="0"/>
              <a:t> </a:t>
            </a:r>
            <a:r>
              <a:rPr lang="es-419" dirty="0" err="1"/>
              <a:t>old</a:t>
            </a:r>
            <a:r>
              <a:rPr lang="es-419" dirty="0"/>
              <a:t> </a:t>
            </a:r>
            <a:r>
              <a:rPr lang="es-419" dirty="0" err="1"/>
              <a:t>model</a:t>
            </a:r>
            <a:r>
              <a:rPr lang="es-419" dirty="0"/>
              <a:t>. [PLAY ANIMATION]</a:t>
            </a:r>
          </a:p>
          <a:p>
            <a:endParaRPr lang="es-419" dirty="0"/>
          </a:p>
          <a:p>
            <a:r>
              <a:rPr lang="es-419" dirty="0"/>
              <a:t>In </a:t>
            </a:r>
            <a:r>
              <a:rPr lang="es-419" dirty="0" err="1"/>
              <a:t>addition</a:t>
            </a:r>
            <a:r>
              <a:rPr lang="es-419" dirty="0"/>
              <a:t> </a:t>
            </a:r>
            <a:r>
              <a:rPr lang="es-419" dirty="0" err="1"/>
              <a:t>to</a:t>
            </a:r>
            <a:r>
              <a:rPr lang="es-419" dirty="0"/>
              <a:t> </a:t>
            </a:r>
            <a:r>
              <a:rPr lang="es-419" dirty="0" err="1"/>
              <a:t>the</a:t>
            </a:r>
            <a:r>
              <a:rPr lang="es-419" dirty="0"/>
              <a:t> </a:t>
            </a:r>
            <a:r>
              <a:rPr lang="es-419" dirty="0" err="1"/>
              <a:t>obsolete</a:t>
            </a:r>
            <a:r>
              <a:rPr lang="es-419" dirty="0"/>
              <a:t> </a:t>
            </a:r>
            <a:r>
              <a:rPr lang="es-419" dirty="0" err="1"/>
              <a:t>teams</a:t>
            </a:r>
            <a:r>
              <a:rPr lang="es-419" dirty="0"/>
              <a:t>, </a:t>
            </a:r>
            <a:r>
              <a:rPr lang="es-419" dirty="0" err="1"/>
              <a:t>there</a:t>
            </a:r>
            <a:r>
              <a:rPr lang="es-419" dirty="0"/>
              <a:t> </a:t>
            </a:r>
            <a:r>
              <a:rPr lang="es-419" dirty="0" err="1"/>
              <a:t>will</a:t>
            </a:r>
            <a:r>
              <a:rPr lang="es-419" dirty="0"/>
              <a:t> be </a:t>
            </a:r>
            <a:r>
              <a:rPr lang="es-419" dirty="0" err="1"/>
              <a:t>also</a:t>
            </a:r>
            <a:r>
              <a:rPr lang="es-419" dirty="0"/>
              <a:t> 2 </a:t>
            </a:r>
            <a:r>
              <a:rPr lang="es-419" dirty="0" err="1"/>
              <a:t>teams</a:t>
            </a:r>
            <a:r>
              <a:rPr lang="es-419" dirty="0"/>
              <a:t> </a:t>
            </a:r>
            <a:r>
              <a:rPr lang="es-419" dirty="0" err="1"/>
              <a:t>created</a:t>
            </a:r>
            <a:r>
              <a:rPr lang="es-419" dirty="0"/>
              <a:t>: </a:t>
            </a:r>
            <a:r>
              <a:rPr lang="es-419" dirty="0" err="1"/>
              <a:t>Platform</a:t>
            </a:r>
            <a:r>
              <a:rPr lang="es-419" dirty="0"/>
              <a:t> </a:t>
            </a:r>
            <a:r>
              <a:rPr lang="es-419" dirty="0" err="1"/>
              <a:t>Administrator</a:t>
            </a:r>
            <a:r>
              <a:rPr lang="es-419" dirty="0"/>
              <a:t> </a:t>
            </a:r>
            <a:r>
              <a:rPr lang="es-419" dirty="0" err="1"/>
              <a:t>team</a:t>
            </a:r>
            <a:r>
              <a:rPr lang="es-419" dirty="0"/>
              <a:t> and </a:t>
            </a:r>
            <a:r>
              <a:rPr lang="es-419" dirty="0" err="1"/>
              <a:t>Tenant</a:t>
            </a:r>
            <a:r>
              <a:rPr lang="es-419" dirty="0"/>
              <a:t> </a:t>
            </a:r>
            <a:r>
              <a:rPr lang="es-419" dirty="0" err="1"/>
              <a:t>Administrator</a:t>
            </a:r>
            <a:r>
              <a:rPr lang="es-419" dirty="0"/>
              <a:t> </a:t>
            </a:r>
            <a:r>
              <a:rPr lang="es-419" dirty="0" err="1"/>
              <a:t>team</a:t>
            </a:r>
            <a:r>
              <a:rPr lang="es-419" dirty="0"/>
              <a:t>.</a:t>
            </a:r>
          </a:p>
          <a:p>
            <a:endParaRPr lang="es-419" dirty="0"/>
          </a:p>
          <a:p>
            <a:r>
              <a:rPr lang="es-419" dirty="0" err="1"/>
              <a:t>With</a:t>
            </a:r>
            <a:r>
              <a:rPr lang="es-419" dirty="0"/>
              <a:t> </a:t>
            </a:r>
            <a:r>
              <a:rPr lang="es-419" dirty="0" err="1"/>
              <a:t>this</a:t>
            </a:r>
            <a:r>
              <a:rPr lang="es-419" dirty="0"/>
              <a:t> </a:t>
            </a:r>
            <a:r>
              <a:rPr lang="es-419" dirty="0" err="1"/>
              <a:t>migration</a:t>
            </a:r>
            <a:r>
              <a:rPr lang="es-419" dirty="0"/>
              <a:t>, </a:t>
            </a:r>
            <a:r>
              <a:rPr lang="es-419" dirty="0" err="1"/>
              <a:t>everything</a:t>
            </a:r>
            <a:r>
              <a:rPr lang="es-419" dirty="0"/>
              <a:t> </a:t>
            </a:r>
            <a:r>
              <a:rPr lang="es-419" dirty="0" err="1"/>
              <a:t>will</a:t>
            </a:r>
            <a:r>
              <a:rPr lang="es-419" dirty="0"/>
              <a:t> </a:t>
            </a:r>
            <a:r>
              <a:rPr lang="es-419" dirty="0" err="1"/>
              <a:t>seem</a:t>
            </a:r>
            <a:r>
              <a:rPr lang="es-419" dirty="0"/>
              <a:t> </a:t>
            </a:r>
            <a:r>
              <a:rPr lang="es-419" dirty="0" err="1"/>
              <a:t>the</a:t>
            </a:r>
            <a:r>
              <a:rPr lang="es-419" dirty="0"/>
              <a:t> </a:t>
            </a:r>
            <a:r>
              <a:rPr lang="es-419" dirty="0" err="1"/>
              <a:t>same</a:t>
            </a:r>
            <a:r>
              <a:rPr lang="es-419" dirty="0"/>
              <a:t>. </a:t>
            </a:r>
            <a:r>
              <a:rPr lang="es-419" dirty="0" err="1"/>
              <a:t>The</a:t>
            </a:r>
            <a:r>
              <a:rPr lang="es-419" dirty="0"/>
              <a:t> “</a:t>
            </a:r>
            <a:r>
              <a:rPr lang="es-419" dirty="0" err="1"/>
              <a:t>admin</a:t>
            </a:r>
            <a:r>
              <a:rPr lang="es-419" dirty="0"/>
              <a:t>” </a:t>
            </a:r>
            <a:r>
              <a:rPr lang="es-419" dirty="0" err="1"/>
              <a:t>will</a:t>
            </a:r>
            <a:r>
              <a:rPr lang="es-419" dirty="0"/>
              <a:t> be </a:t>
            </a:r>
            <a:r>
              <a:rPr lang="es-419" dirty="0" err="1"/>
              <a:t>able</a:t>
            </a:r>
            <a:r>
              <a:rPr lang="es-419" dirty="0"/>
              <a:t> </a:t>
            </a:r>
            <a:r>
              <a:rPr lang="es-419" dirty="0" err="1"/>
              <a:t>to</a:t>
            </a:r>
            <a:r>
              <a:rPr lang="es-419" dirty="0"/>
              <a:t> do </a:t>
            </a:r>
            <a:r>
              <a:rPr lang="es-419" dirty="0" err="1"/>
              <a:t>everything</a:t>
            </a:r>
            <a:r>
              <a:rPr lang="es-419" dirty="0"/>
              <a:t> he </a:t>
            </a:r>
            <a:r>
              <a:rPr lang="es-419" dirty="0" err="1"/>
              <a:t>was</a:t>
            </a:r>
            <a:r>
              <a:rPr lang="es-419" dirty="0"/>
              <a:t> </a:t>
            </a:r>
            <a:r>
              <a:rPr lang="es-419" dirty="0" err="1"/>
              <a:t>able</a:t>
            </a:r>
            <a:r>
              <a:rPr lang="es-419" dirty="0"/>
              <a:t> </a:t>
            </a:r>
            <a:r>
              <a:rPr lang="es-419" dirty="0" err="1"/>
              <a:t>to</a:t>
            </a:r>
            <a:r>
              <a:rPr lang="es-419" dirty="0"/>
              <a:t> do </a:t>
            </a:r>
            <a:r>
              <a:rPr lang="es-419" dirty="0" err="1"/>
              <a:t>previously</a:t>
            </a:r>
            <a:r>
              <a:rPr lang="es-419" dirty="0"/>
              <a:t>, and so </a:t>
            </a:r>
            <a:r>
              <a:rPr lang="es-419" dirty="0" err="1"/>
              <a:t>the</a:t>
            </a:r>
            <a:r>
              <a:rPr lang="es-419" dirty="0"/>
              <a:t> </a:t>
            </a:r>
            <a:r>
              <a:rPr lang="es-419" dirty="0" err="1"/>
              <a:t>other</a:t>
            </a:r>
            <a:r>
              <a:rPr lang="es-419" dirty="0"/>
              <a:t> roles.</a:t>
            </a:r>
            <a:br>
              <a:rPr lang="es-419" dirty="0"/>
            </a:br>
            <a:r>
              <a:rPr lang="es-419" dirty="0" err="1"/>
              <a:t>We</a:t>
            </a:r>
            <a:r>
              <a:rPr lang="es-419" dirty="0"/>
              <a:t> </a:t>
            </a:r>
            <a:r>
              <a:rPr lang="es-419" dirty="0" err="1"/>
              <a:t>encourage</a:t>
            </a:r>
            <a:r>
              <a:rPr lang="es-419" dirty="0"/>
              <a:t> </a:t>
            </a:r>
            <a:r>
              <a:rPr lang="es-419" dirty="0" err="1"/>
              <a:t>customers</a:t>
            </a:r>
            <a:r>
              <a:rPr lang="es-419" dirty="0"/>
              <a:t> </a:t>
            </a:r>
            <a:r>
              <a:rPr lang="es-419" dirty="0" err="1"/>
              <a:t>to</a:t>
            </a:r>
            <a:r>
              <a:rPr lang="es-419" dirty="0"/>
              <a:t> </a:t>
            </a:r>
            <a:r>
              <a:rPr lang="es-419" dirty="0" err="1"/>
              <a:t>migrate</a:t>
            </a:r>
            <a:r>
              <a:rPr lang="es-419" dirty="0"/>
              <a:t> </a:t>
            </a:r>
            <a:r>
              <a:rPr lang="es-419" dirty="0" err="1"/>
              <a:t>people</a:t>
            </a:r>
            <a:r>
              <a:rPr lang="es-419" dirty="0"/>
              <a:t> </a:t>
            </a:r>
            <a:r>
              <a:rPr lang="es-419" dirty="0" err="1"/>
              <a:t>to</a:t>
            </a:r>
            <a:r>
              <a:rPr lang="es-419" dirty="0"/>
              <a:t> </a:t>
            </a:r>
            <a:r>
              <a:rPr lang="es-419" dirty="0" err="1"/>
              <a:t>the</a:t>
            </a:r>
            <a:r>
              <a:rPr lang="es-419" dirty="0"/>
              <a:t> </a:t>
            </a:r>
            <a:r>
              <a:rPr lang="es-419" dirty="0" err="1"/>
              <a:t>correct</a:t>
            </a:r>
            <a:r>
              <a:rPr lang="es-419" dirty="0"/>
              <a:t> </a:t>
            </a:r>
            <a:r>
              <a:rPr lang="es-419" dirty="0" err="1"/>
              <a:t>teams</a:t>
            </a:r>
            <a:r>
              <a:rPr lang="es-419" dirty="0"/>
              <a:t> and </a:t>
            </a:r>
            <a:r>
              <a:rPr lang="es-419" dirty="0" err="1"/>
              <a:t>gradually</a:t>
            </a:r>
            <a:r>
              <a:rPr lang="es-419" dirty="0"/>
              <a:t> stop </a:t>
            </a:r>
            <a:r>
              <a:rPr lang="es-419" dirty="0" err="1"/>
              <a:t>using</a:t>
            </a:r>
            <a:r>
              <a:rPr lang="es-419" dirty="0"/>
              <a:t> </a:t>
            </a:r>
            <a:r>
              <a:rPr lang="es-419" dirty="0" err="1"/>
              <a:t>the</a:t>
            </a:r>
            <a:r>
              <a:rPr lang="es-419" dirty="0"/>
              <a:t> </a:t>
            </a:r>
            <a:r>
              <a:rPr lang="es-419" dirty="0" err="1"/>
              <a:t>obsolete</a:t>
            </a:r>
            <a:r>
              <a:rPr lang="es-419" dirty="0"/>
              <a:t> roles.</a:t>
            </a:r>
          </a:p>
          <a:p>
            <a:endParaRPr lang="es-419" dirty="0"/>
          </a:p>
          <a:p>
            <a:r>
              <a:rPr lang="es-419" dirty="0" err="1"/>
              <a:t>Of</a:t>
            </a:r>
            <a:r>
              <a:rPr lang="es-419" dirty="0"/>
              <a:t> </a:t>
            </a:r>
            <a:r>
              <a:rPr lang="es-419" dirty="0" err="1"/>
              <a:t>course</a:t>
            </a:r>
            <a:r>
              <a:rPr lang="es-419" dirty="0"/>
              <a:t>, </a:t>
            </a:r>
            <a:r>
              <a:rPr lang="es-419" dirty="0" err="1"/>
              <a:t>for</a:t>
            </a:r>
            <a:r>
              <a:rPr lang="es-419" dirty="0"/>
              <a:t> </a:t>
            </a:r>
            <a:r>
              <a:rPr lang="es-419" dirty="0" err="1"/>
              <a:t>brand</a:t>
            </a:r>
            <a:r>
              <a:rPr lang="es-419" dirty="0"/>
              <a:t> new </a:t>
            </a:r>
            <a:r>
              <a:rPr lang="es-419" dirty="0" err="1"/>
              <a:t>deployments</a:t>
            </a:r>
            <a:r>
              <a:rPr lang="es-419" dirty="0"/>
              <a:t>, </a:t>
            </a:r>
            <a:r>
              <a:rPr lang="es-419" dirty="0" err="1"/>
              <a:t>the</a:t>
            </a:r>
            <a:r>
              <a:rPr lang="es-419" dirty="0"/>
              <a:t> </a:t>
            </a:r>
            <a:r>
              <a:rPr lang="es-419" dirty="0" err="1"/>
              <a:t>obsolete</a:t>
            </a:r>
            <a:r>
              <a:rPr lang="es-419" dirty="0"/>
              <a:t> roles and </a:t>
            </a:r>
            <a:r>
              <a:rPr lang="es-419" dirty="0" err="1"/>
              <a:t>respective</a:t>
            </a:r>
            <a:r>
              <a:rPr lang="es-419" dirty="0"/>
              <a:t> </a:t>
            </a:r>
            <a:r>
              <a:rPr lang="es-419" dirty="0" err="1"/>
              <a:t>teams</a:t>
            </a:r>
            <a:r>
              <a:rPr lang="es-419" dirty="0"/>
              <a:t> </a:t>
            </a:r>
            <a:r>
              <a:rPr lang="es-419" dirty="0" err="1"/>
              <a:t>will</a:t>
            </a:r>
            <a:r>
              <a:rPr lang="es-419" dirty="0"/>
              <a:t> </a:t>
            </a:r>
            <a:r>
              <a:rPr lang="es-419" dirty="0" err="1"/>
              <a:t>not</a:t>
            </a:r>
            <a:r>
              <a:rPr lang="es-419" dirty="0"/>
              <a:t> be </a:t>
            </a:r>
            <a:r>
              <a:rPr lang="es-419" dirty="0" err="1"/>
              <a:t>created</a:t>
            </a:r>
            <a:r>
              <a:rPr lang="es-419" dirty="0"/>
              <a:t>.</a:t>
            </a:r>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613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 everything is audited, even READ requests. For example, if somebody navigate to the scripts page, IBM RPA will audit a “read” action to the “scripts” component.</a:t>
            </a:r>
            <a:br>
              <a:rPr lang="en-US" dirty="0"/>
            </a:br>
            <a:r>
              <a:rPr lang="en-US" dirty="0"/>
              <a:t>Tenant Administrators will have the option to disable “read requests” in the Tenant Configuration section.</a:t>
            </a:r>
            <a:br>
              <a:rPr lang="en-US" dirty="0"/>
            </a:br>
            <a:r>
              <a:rPr lang="en-US" dirty="0"/>
              <a:t>Also by default, the audit logs are saved both on Database and Files. For On-Prem deployments, Platform Administrators will have the option to disable Database storage.</a:t>
            </a:r>
            <a:br>
              <a:rPr lang="en-US" dirty="0"/>
            </a:br>
            <a:br>
              <a:rPr lang="es-419" dirty="0"/>
            </a:br>
            <a:r>
              <a:rPr lang="es-419" dirty="0" err="1"/>
              <a:t>The</a:t>
            </a:r>
            <a:r>
              <a:rPr lang="es-419" dirty="0"/>
              <a:t> </a:t>
            </a:r>
            <a:r>
              <a:rPr lang="es-419" dirty="0" err="1"/>
              <a:t>generated</a:t>
            </a:r>
            <a:r>
              <a:rPr lang="es-419" dirty="0"/>
              <a:t> logs </a:t>
            </a:r>
            <a:r>
              <a:rPr lang="es-419" dirty="0" err="1"/>
              <a:t>follow</a:t>
            </a:r>
            <a:r>
              <a:rPr lang="es-419" dirty="0"/>
              <a:t> </a:t>
            </a:r>
            <a:r>
              <a:rPr lang="es-419" dirty="0" err="1"/>
              <a:t>the</a:t>
            </a:r>
            <a:r>
              <a:rPr lang="es-419" dirty="0"/>
              <a:t> “</a:t>
            </a:r>
            <a:r>
              <a:rPr lang="en-US" dirty="0"/>
              <a:t>Cloud Auditing Data Federation” (CADF) specification.</a:t>
            </a:r>
            <a:br>
              <a:rPr lang="en-US" dirty="0"/>
            </a:br>
            <a:r>
              <a:rPr lang="en-US" dirty="0"/>
              <a:t>Which means the IBM RPA audit logs are consumable by any “</a:t>
            </a:r>
            <a:r>
              <a:rPr lang="en-US" b="0" i="0" dirty="0">
                <a:solidFill>
                  <a:srgbClr val="E8EAED"/>
                </a:solidFill>
                <a:effectLst/>
                <a:latin typeface="Google Sans"/>
              </a:rPr>
              <a:t>Security information and event management” (</a:t>
            </a:r>
            <a:r>
              <a:rPr lang="en-US" dirty="0"/>
              <a:t>SIEM), like Splunk, </a:t>
            </a:r>
            <a:r>
              <a:rPr lang="en-US" dirty="0" err="1"/>
              <a:t>LogDNA</a:t>
            </a:r>
            <a:r>
              <a:rPr lang="en-US" dirty="0"/>
              <a:t>, and IBM </a:t>
            </a:r>
            <a:r>
              <a:rPr lang="en-US" dirty="0" err="1"/>
              <a:t>QRadar</a:t>
            </a:r>
            <a:r>
              <a:rPr lang="en-US" dirty="0"/>
              <a:t>.</a:t>
            </a:r>
          </a:p>
        </p:txBody>
      </p:sp>
      <p:sp>
        <p:nvSpPr>
          <p:cNvPr id="4" name="Slide Number Placeholder 3"/>
          <p:cNvSpPr>
            <a:spLocks noGrp="1"/>
          </p:cNvSpPr>
          <p:nvPr>
            <p:ph type="sldNum" sz="quarter" idx="5"/>
          </p:nvPr>
        </p:nvSpPr>
        <p:spPr/>
        <p:txBody>
          <a:bodyPr/>
          <a:lstStyle/>
          <a:p>
            <a:fld id="{9036108A-1751-DA41-B0E6-8B397B791B13}" type="slidenum">
              <a:rPr lang="en-US" smtClean="0"/>
              <a:t>8</a:t>
            </a:fld>
            <a:endParaRPr lang="en-US"/>
          </a:p>
        </p:txBody>
      </p:sp>
    </p:spTree>
    <p:extLst>
      <p:ext uri="{BB962C8B-B14F-4D97-AF65-F5344CB8AC3E}">
        <p14:creationId xmlns:p14="http://schemas.microsoft.com/office/powerpoint/2010/main" val="717694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6" name="Slide Image Placeholder 5">
            <a:extLst>
              <a:ext uri="{FF2B5EF4-FFF2-40B4-BE49-F238E27FC236}">
                <a16:creationId xmlns:a16="http://schemas.microsoft.com/office/drawing/2014/main" id="{71A87172-FAA3-424A-920A-FB8189E0896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914A65B-47B8-4BFD-BD3B-EA27D3773F3A}"/>
              </a:ext>
            </a:extLst>
          </p:cNvPr>
          <p:cNvSpPr>
            <a:spLocks noGrp="1"/>
          </p:cNvSpPr>
          <p:nvPr>
            <p:ph type="body" idx="1"/>
          </p:nvPr>
        </p:nvSpPr>
        <p:spPr/>
        <p:txBody>
          <a:bodyPr/>
          <a:lstStyle/>
          <a:p>
            <a:r>
              <a:rPr lang="en-CA" dirty="0"/>
              <a:t>We’re introducing Tenant policies in this release. Policies will strengthen the governance of the RPA platform.</a:t>
            </a:r>
            <a:br>
              <a:rPr lang="en-CA" dirty="0"/>
            </a:br>
            <a:r>
              <a:rPr lang="en-CA" dirty="0"/>
              <a:t>Starting with Computer Policies, Tenant Administrators will have the ability to disable the local Bot Agent APIs, known as by their ports: 8099, 8098, and 8096.</a:t>
            </a:r>
            <a:br>
              <a:rPr lang="en-CA" dirty="0"/>
            </a:br>
            <a:r>
              <a:rPr lang="en-CA" dirty="0"/>
              <a:t>Remote debugging is also a policy, which will enable organizations to completely disable this functionality.</a:t>
            </a:r>
          </a:p>
          <a:p>
            <a:br>
              <a:rPr lang="en-CA" dirty="0"/>
            </a:br>
            <a:r>
              <a:rPr lang="en-CA" dirty="0"/>
              <a:t>In future releases, we’re planning to expand the reach of policies in several aspects of the platform, such as Vault and Studio configurations.</a:t>
            </a:r>
            <a:br>
              <a:rPr lang="en-CA" dirty="0"/>
            </a:br>
            <a:r>
              <a:rPr lang="en-CA" dirty="0"/>
              <a:t>We’re also planning to make policies more granular to Groups, Projects, and Environments.</a:t>
            </a:r>
          </a:p>
        </p:txBody>
      </p:sp>
    </p:spTree>
    <p:extLst>
      <p:ext uri="{BB962C8B-B14F-4D97-AF65-F5344CB8AC3E}">
        <p14:creationId xmlns:p14="http://schemas.microsoft.com/office/powerpoint/2010/main" val="4217923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5" name="Picture"/>
          <p:cNvPicPr>
            <a:picLocks noChangeAspect="1"/>
          </p:cNvPicPr>
          <p:nvPr userDrawn="1"/>
        </p:nvPicPr>
        <p:blipFill>
          <a:blip r:embed="rId2"/>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2809940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1035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divider (with page content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80080"/>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2174124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act, number_lt_gray">
    <p:spTree>
      <p:nvGrpSpPr>
        <p:cNvPr id="1" name=""/>
        <p:cNvGrpSpPr/>
        <p:nvPr/>
      </p:nvGrpSpPr>
      <p:grpSpPr>
        <a:xfrm>
          <a:off x="0" y="0"/>
          <a:ext cx="0" cy="0"/>
          <a:chOff x="0" y="0"/>
          <a:chExt cx="0" cy="0"/>
        </a:xfrm>
      </p:grpSpPr>
      <p:sp>
        <p:nvSpPr>
          <p:cNvPr id="2" name="Title"/>
          <p:cNvSpPr>
            <a:spLocks noGrp="1"/>
          </p:cNvSpPr>
          <p:nvPr>
            <p:ph type="title"/>
          </p:nvPr>
        </p:nvSpPr>
        <p:spPr>
          <a:xfrm>
            <a:off x="292608" y="282615"/>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53516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act, number, half-image (bleeds)_lt_gray">
    <p:spTree>
      <p:nvGrpSpPr>
        <p:cNvPr id="1" name=""/>
        <p:cNvGrpSpPr/>
        <p:nvPr/>
      </p:nvGrpSpPr>
      <p:grpSpPr>
        <a:xfrm>
          <a:off x="0" y="0"/>
          <a:ext cx="0" cy="0"/>
          <a:chOff x="0" y="0"/>
          <a:chExt cx="0" cy="0"/>
        </a:xfrm>
      </p:grpSpPr>
      <p:sp>
        <p:nvSpPr>
          <p:cNvPr id="2" name="Title"/>
          <p:cNvSpPr>
            <a:spLocks noGrp="1"/>
          </p:cNvSpPr>
          <p:nvPr>
            <p:ph type="title"/>
          </p:nvPr>
        </p:nvSpPr>
        <p:spPr>
          <a:xfrm>
            <a:off x="292608" y="282615"/>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796869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ig text_lt_gray">
    <p:spTree>
      <p:nvGrpSpPr>
        <p:cNvPr id="1" name=""/>
        <p:cNvGrpSpPr/>
        <p:nvPr/>
      </p:nvGrpSpPr>
      <p:grpSpPr>
        <a:xfrm>
          <a:off x="0" y="0"/>
          <a:ext cx="0" cy="0"/>
          <a:chOff x="0" y="0"/>
          <a:chExt cx="0" cy="0"/>
        </a:xfrm>
      </p:grpSpPr>
      <p:sp>
        <p:nvSpPr>
          <p:cNvPr id="2" name="Title"/>
          <p:cNvSpPr>
            <a:spLocks noGrp="1"/>
          </p:cNvSpPr>
          <p:nvPr>
            <p:ph type="title"/>
          </p:nvPr>
        </p:nvSpPr>
        <p:spPr>
          <a:xfrm>
            <a:off x="182882" y="110936"/>
            <a:ext cx="11704229" cy="5872480"/>
          </a:xfrm>
        </p:spPr>
        <p:txBody>
          <a:bodyPr/>
          <a:lstStyle>
            <a:lvl1pPr>
              <a:defRPr sz="1280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77394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quot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8" y="258231"/>
            <a:ext cx="7416713"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46247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text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58231"/>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51360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text (two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7809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2377165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41523"/>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987474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text (four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74749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text,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84656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1855711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text (two narrow column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995733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text (split background)_lt_gray">
    <p:spTree>
      <p:nvGrpSpPr>
        <p:cNvPr id="1" name=""/>
        <p:cNvGrpSpPr/>
        <p:nvPr/>
      </p:nvGrpSpPr>
      <p:grpSpPr>
        <a:xfrm>
          <a:off x="0" y="0"/>
          <a:ext cx="0" cy="0"/>
          <a:chOff x="0" y="0"/>
          <a:chExt cx="0" cy="0"/>
        </a:xfrm>
      </p:grpSpPr>
      <p:sp>
        <p:nvSpPr>
          <p:cNvPr id="2" name="Title"/>
          <p:cNvSpPr>
            <a:spLocks noGrp="1"/>
          </p:cNvSpPr>
          <p:nvPr>
            <p:ph type="title"/>
          </p:nvPr>
        </p:nvSpPr>
        <p:spPr>
          <a:xfrm>
            <a:off x="280418" y="258231"/>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112379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729566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half-blank area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13465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blank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102671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insight, text, boxes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809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9091151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xes (3 med, 2 small)_lt_gray">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388D978A-E70B-3F48-9E54-6F6617C939D1}"/>
              </a:ext>
            </a:extLst>
          </p:cNvPr>
          <p:cNvSpPr>
            <a:spLocks noGrp="1"/>
          </p:cNvSpPr>
          <p:nvPr>
            <p:ph type="title"/>
          </p:nvPr>
        </p:nvSpPr>
        <p:spPr>
          <a:xfrm>
            <a:off x="0" y="-1"/>
            <a:ext cx="6096000" cy="3429001"/>
          </a:xfrm>
          <a:solidFill>
            <a:schemeClr val="accent2"/>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10" name="Content Placeholder 1">
            <a:extLst>
              <a:ext uri="{FF2B5EF4-FFF2-40B4-BE49-F238E27FC236}">
                <a16:creationId xmlns:a16="http://schemas.microsoft.com/office/drawing/2014/main" id="{7F979F7C-9B74-7849-A5E1-A6E0C0B8400A}"/>
              </a:ext>
            </a:extLst>
          </p:cNvPr>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0827ED4D-D458-B34B-B1CD-7F47F6696C13}"/>
              </a:ext>
            </a:extLst>
          </p:cNvPr>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4">
            <a:extLst>
              <a:ext uri="{FF2B5EF4-FFF2-40B4-BE49-F238E27FC236}">
                <a16:creationId xmlns:a16="http://schemas.microsoft.com/office/drawing/2014/main" id="{8C3C148C-E824-D040-ADD3-150EE8F8272D}"/>
              </a:ext>
            </a:extLst>
          </p:cNvPr>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883531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oxes (1 large, 4 small)_lt_gray">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41A409A5-CE53-8748-9249-7217CC70C083}"/>
              </a:ext>
            </a:extLst>
          </p:cNvPr>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55071D06-F818-014A-A534-E928F7EC9BB4}"/>
              </a:ext>
            </a:extLst>
          </p:cNvPr>
          <p:cNvSpPr>
            <a:spLocks noGrp="1"/>
          </p:cNvSpPr>
          <p:nvPr>
            <p:ph sz="quarter" idx="19"/>
          </p:nvPr>
        </p:nvSpPr>
        <p:spPr>
          <a:xfrm>
            <a:off x="3048001" y="3426885"/>
            <a:ext cx="3048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5" name="Content Placeholder 3">
            <a:extLst>
              <a:ext uri="{FF2B5EF4-FFF2-40B4-BE49-F238E27FC236}">
                <a16:creationId xmlns:a16="http://schemas.microsoft.com/office/drawing/2014/main" id="{B630C9F7-D115-6F4D-820F-AA7DB0FA031D}"/>
              </a:ext>
            </a:extLst>
          </p:cNvPr>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6" name="Content Placeholder 4">
            <a:extLst>
              <a:ext uri="{FF2B5EF4-FFF2-40B4-BE49-F238E27FC236}">
                <a16:creationId xmlns:a16="http://schemas.microsoft.com/office/drawing/2014/main" id="{E2A3DF9A-F693-F248-B673-B40485F7099A}"/>
              </a:ext>
            </a:extLst>
          </p:cNvPr>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922979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black box) over image(s)_lt_gray">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5234978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ext (black box) over image(s)_lt_gray">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3848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35922794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tall)_lt_gray">
    <p:spTree>
      <p:nvGrpSpPr>
        <p:cNvPr id="1" name=""/>
        <p:cNvGrpSpPr/>
        <p:nvPr/>
      </p:nvGrpSpPr>
      <p:grpSpPr>
        <a:xfrm>
          <a:off x="0" y="0"/>
          <a:ext cx="0" cy="0"/>
          <a:chOff x="0" y="0"/>
          <a:chExt cx="0" cy="0"/>
        </a:xfrm>
      </p:grpSpPr>
      <p:sp>
        <p:nvSpPr>
          <p:cNvPr id="8" name="Content Placeholder 1">
            <a:extLst>
              <a:ext uri="{FF2B5EF4-FFF2-40B4-BE49-F238E27FC236}">
                <a16:creationId xmlns:a16="http://schemas.microsoft.com/office/drawing/2014/main" id="{339D6F38-CF1A-314D-A225-F159AE3864FA}"/>
              </a:ext>
            </a:extLst>
          </p:cNvPr>
          <p:cNvSpPr>
            <a:spLocks noGrp="1"/>
          </p:cNvSpPr>
          <p:nvPr>
            <p:ph sz="quarter" idx="12"/>
          </p:nvPr>
        </p:nvSpPr>
        <p:spPr>
          <a:xfrm>
            <a:off x="0" y="0"/>
            <a:ext cx="3048000" cy="6864096"/>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38C6E7B7-1FBC-F74E-B828-53F582FEEC6E}"/>
              </a:ext>
            </a:extLst>
          </p:cNvPr>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a:extLst>
              <a:ext uri="{FF2B5EF4-FFF2-40B4-BE49-F238E27FC236}">
                <a16:creationId xmlns:a16="http://schemas.microsoft.com/office/drawing/2014/main" id="{D4C0AD93-BD3B-4D4C-AD31-7915ABCABA0F}"/>
              </a:ext>
            </a:extLst>
          </p:cNvPr>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4">
            <a:extLst>
              <a:ext uri="{FF2B5EF4-FFF2-40B4-BE49-F238E27FC236}">
                <a16:creationId xmlns:a16="http://schemas.microsoft.com/office/drawing/2014/main" id="{6BE966B3-B41C-8F4C-AC37-51C036B0C70A}"/>
              </a:ext>
            </a:extLst>
          </p:cNvPr>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663275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text (1/4), content (3/4)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78099"/>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4883073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1/4), blank (3/4)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501611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8099"/>
            <a:ext cx="2450592" cy="4336288"/>
          </a:xfrm>
        </p:spPr>
        <p:txBody>
          <a:bodyPr/>
          <a:lstStyle>
            <a:lvl1pPr>
              <a:spcBef>
                <a:spcPts val="400"/>
              </a:spcBef>
              <a:defRPr sz="1867"/>
            </a:lvl1pPr>
            <a:lvl2pPr>
              <a:spcBef>
                <a:spcPts val="1467"/>
              </a:spcBef>
              <a:defRPr sz="1867"/>
            </a:lvl2pPr>
            <a:lvl3pPr>
              <a:spcBef>
                <a:spcPts val="1467"/>
              </a:spcBef>
              <a:defRPr sz="1867"/>
            </a:lvl3pPr>
            <a:lvl4pPr>
              <a:spcBef>
                <a:spcPts val="1467"/>
              </a:spcBef>
              <a:defRPr sz="1867"/>
            </a:lvl4pPr>
            <a:lvl5pPr>
              <a:spcBef>
                <a:spcPts val="1467"/>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924976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ase study 2: title, text (2/4), quote (2/4)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809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74217" y="1631529"/>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26351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able_lt_gray">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812053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with footer)_lt_gray">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8663059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no footer)_lt_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05268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ank you_lt_gray">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59405"/>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90551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bm sign-off_lt_gray">
    <p:spTree>
      <p:nvGrpSpPr>
        <p:cNvPr id="1" name=""/>
        <p:cNvGrpSpPr/>
        <p:nvPr/>
      </p:nvGrpSpPr>
      <p:grpSpPr>
        <a:xfrm>
          <a:off x="0" y="0"/>
          <a:ext cx="0" cy="0"/>
          <a:chOff x="0" y="0"/>
          <a:chExt cx="0" cy="0"/>
        </a:xfrm>
      </p:grpSpPr>
      <p:pic>
        <p:nvPicPr>
          <p:cNvPr id="5"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0928" y="3083846"/>
            <a:ext cx="1730144" cy="690309"/>
          </a:xfrm>
          <a:prstGeom prst="rect">
            <a:avLst/>
          </a:prstGeom>
        </p:spPr>
      </p:pic>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1146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767782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02274462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448699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05172803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Tree>
    <p:extLst>
      <p:ext uri="{BB962C8B-B14F-4D97-AF65-F5344CB8AC3E}">
        <p14:creationId xmlns:p14="http://schemas.microsoft.com/office/powerpoint/2010/main" val="6911403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Drag picture to placeholder or click icon to add</a:t>
            </a:r>
          </a:p>
        </p:txBody>
      </p:sp>
    </p:spTree>
    <p:extLst>
      <p:ext uri="{BB962C8B-B14F-4D97-AF65-F5344CB8AC3E}">
        <p14:creationId xmlns:p14="http://schemas.microsoft.com/office/powerpoint/2010/main" val="414658833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a:latin typeface="+mn-lt"/>
              </a:defRPr>
            </a:lvl1pPr>
          </a:lstStyle>
          <a:p>
            <a:r>
              <a:rPr lang="en-US" dirty="0"/>
              <a:t>Click to edit Master title style</a:t>
            </a:r>
          </a:p>
        </p:txBody>
      </p:sp>
    </p:spTree>
    <p:extLst>
      <p:ext uri="{BB962C8B-B14F-4D97-AF65-F5344CB8AC3E}">
        <p14:creationId xmlns:p14="http://schemas.microsoft.com/office/powerpoint/2010/main" val="306753526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dirty="0"/>
              <a:t>Click to edit Master title style</a:t>
            </a:r>
          </a:p>
        </p:txBody>
      </p:sp>
    </p:spTree>
    <p:extLst>
      <p:ext uri="{BB962C8B-B14F-4D97-AF65-F5344CB8AC3E}">
        <p14:creationId xmlns:p14="http://schemas.microsoft.com/office/powerpoint/2010/main" val="398658132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388171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961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36737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3BEF3B-E39E-D741-8D0B-795560608072}"/>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45053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88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9436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578905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172285860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16064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1"/>
          </a:solidFill>
        </p:spPr>
        <p:txBody>
          <a:bodyPr wrap="square" lIns="0" tIns="0" rIns="0" bIns="0" rtlCol="0" anchor="ctr">
            <a:noAutofit/>
          </a:bodyPr>
          <a:lstStyle/>
          <a:p>
            <a:pPr algn="ctr"/>
            <a:endParaRPr lang="en-US" sz="1600" b="0" i="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856703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42523275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Tree>
    <p:extLst>
      <p:ext uri="{BB962C8B-B14F-4D97-AF65-F5344CB8AC3E}">
        <p14:creationId xmlns:p14="http://schemas.microsoft.com/office/powerpoint/2010/main" val="308211688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Tree>
    <p:extLst>
      <p:ext uri="{BB962C8B-B14F-4D97-AF65-F5344CB8AC3E}">
        <p14:creationId xmlns:p14="http://schemas.microsoft.com/office/powerpoint/2010/main" val="124596918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43525996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406310282"/>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3828092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3921304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1751884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Drag picture to placeholder or click icon to add</a:t>
            </a:r>
          </a:p>
        </p:txBody>
      </p:sp>
      <p:sp>
        <p:nvSpPr>
          <p:cNvPr id="6" name="Text Placeholder"/>
          <p:cNvSpPr>
            <a:spLocks noGrp="1"/>
          </p:cNvSpPr>
          <p:nvPr>
            <p:ph type="body" sz="quarter" idx="12"/>
          </p:nvPr>
        </p:nvSpPr>
        <p:spPr>
          <a:xfrm>
            <a:off x="-3" y="3429000"/>
            <a:ext cx="3048004" cy="342900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333">
                <a:solidFill>
                  <a:schemeClr val="tx1"/>
                </a:solidFill>
              </a:defRPr>
            </a:lvl2pPr>
            <a:lvl3pPr>
              <a:buClr>
                <a:schemeClr val="tx1"/>
              </a:buClr>
              <a:defRPr sz="1333">
                <a:solidFill>
                  <a:schemeClr val="tx1"/>
                </a:solidFill>
              </a:defRPr>
            </a:lvl3pPr>
            <a:lvl4pPr>
              <a:buClr>
                <a:schemeClr val="tx1"/>
              </a:buClr>
              <a:defRPr sz="1333">
                <a:solidFill>
                  <a:schemeClr val="tx1"/>
                </a:solidFill>
              </a:defRPr>
            </a:lvl4pPr>
            <a:lvl5pPr>
              <a:buClr>
                <a:schemeClr val="tx1"/>
              </a:buClr>
              <a:defRPr sz="1333">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07148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674869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6113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5926010"/>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lvl1pPr>
            <a:lvl2pPr>
              <a:spcBef>
                <a:spcPts val="0"/>
              </a:spcBef>
              <a:defRPr sz="1867"/>
            </a:lvl2pPr>
            <a:lvl3pPr>
              <a:spcBef>
                <a:spcPts val="0"/>
              </a:spcBef>
              <a:defRPr sz="1867"/>
            </a:lvl3pPr>
            <a:lvl4pPr>
              <a:spcBef>
                <a:spcPts val="0"/>
              </a:spcBef>
              <a:defRPr sz="1867"/>
            </a:lvl4pPr>
            <a:lvl5pPr>
              <a:spcBef>
                <a:spcPts val="0"/>
              </a:spcBef>
              <a:defRPr sz="18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Drag picture to placeholder or click icon to add</a:t>
            </a:r>
          </a:p>
        </p:txBody>
      </p:sp>
    </p:spTree>
    <p:extLst>
      <p:ext uri="{BB962C8B-B14F-4D97-AF65-F5344CB8AC3E}">
        <p14:creationId xmlns:p14="http://schemas.microsoft.com/office/powerpoint/2010/main" val="399788476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83512"/>
            <a:ext cx="2450592" cy="4336288"/>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867" b="0" i="0" dirty="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867"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5976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309683726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5905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688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2865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Tree>
    <p:extLst>
      <p:ext uri="{BB962C8B-B14F-4D97-AF65-F5344CB8AC3E}">
        <p14:creationId xmlns:p14="http://schemas.microsoft.com/office/powerpoint/2010/main" val="239037584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0928" y="3083847"/>
            <a:ext cx="1730144" cy="690309"/>
          </a:xfrm>
          <a:prstGeom prst="rect">
            <a:avLst/>
          </a:prstGeom>
        </p:spPr>
      </p:pic>
    </p:spTree>
    <p:extLst>
      <p:ext uri="{BB962C8B-B14F-4D97-AF65-F5344CB8AC3E}">
        <p14:creationId xmlns:p14="http://schemas.microsoft.com/office/powerpoint/2010/main" val="305570214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9727791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9854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77558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Tree>
    <p:extLst>
      <p:ext uri="{BB962C8B-B14F-4D97-AF65-F5344CB8AC3E}">
        <p14:creationId xmlns:p14="http://schemas.microsoft.com/office/powerpoint/2010/main" val="113609169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p>
        </p:txBody>
      </p:sp>
    </p:spTree>
    <p:extLst>
      <p:ext uri="{BB962C8B-B14F-4D97-AF65-F5344CB8AC3E}">
        <p14:creationId xmlns:p14="http://schemas.microsoft.com/office/powerpoint/2010/main" val="41857886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48788621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257241273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98882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164552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986316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7276282"/>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073453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Tree>
    <p:extLst>
      <p:ext uri="{BB962C8B-B14F-4D97-AF65-F5344CB8AC3E}">
        <p14:creationId xmlns:p14="http://schemas.microsoft.com/office/powerpoint/2010/main" val="209836660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422403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FFFFF"/>
          </a:solidFill>
        </p:spPr>
        <p:txBody>
          <a:bodyPr wrap="square" lIns="0" tIns="0" rIns="0" bIns="0" rtlCol="0" anchor="ctr">
            <a:noAutofit/>
          </a:bodyPr>
          <a:lstStyle/>
          <a:p>
            <a:pPr algn="ctr"/>
            <a:endParaRPr lang="en-US" sz="1600" b="0" i="0">
              <a:solidFill>
                <a:srgbClr val="FFFFFF"/>
              </a:solidFill>
              <a:latin typeface="+mn-lt"/>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92777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Tree>
    <p:extLst>
      <p:ext uri="{BB962C8B-B14F-4D97-AF65-F5344CB8AC3E}">
        <p14:creationId xmlns:p14="http://schemas.microsoft.com/office/powerpoint/2010/main" val="395090808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Tree>
    <p:extLst>
      <p:ext uri="{BB962C8B-B14F-4D97-AF65-F5344CB8AC3E}">
        <p14:creationId xmlns:p14="http://schemas.microsoft.com/office/powerpoint/2010/main" val="117712864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Tree>
    <p:extLst>
      <p:ext uri="{BB962C8B-B14F-4D97-AF65-F5344CB8AC3E}">
        <p14:creationId xmlns:p14="http://schemas.microsoft.com/office/powerpoint/2010/main" val="334700995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673954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6096000" y="0"/>
            <a:ext cx="3048000" cy="3429000"/>
          </a:xfrm>
          <a:solidFill>
            <a:srgbClr val="054ADA"/>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4550530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32860955"/>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7611630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p>
        </p:txBody>
      </p:sp>
    </p:spTree>
    <p:extLst>
      <p:ext uri="{BB962C8B-B14F-4D97-AF65-F5344CB8AC3E}">
        <p14:creationId xmlns:p14="http://schemas.microsoft.com/office/powerpoint/2010/main" val="212157612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8399732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481253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037493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445198"/>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p>
        </p:txBody>
      </p:sp>
    </p:spTree>
    <p:extLst>
      <p:ext uri="{BB962C8B-B14F-4D97-AF65-F5344CB8AC3E}">
        <p14:creationId xmlns:p14="http://schemas.microsoft.com/office/powerpoint/2010/main" val="249896771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81611"/>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004308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p>
        </p:txBody>
      </p:sp>
    </p:spTree>
    <p:extLst>
      <p:ext uri="{BB962C8B-B14F-4D97-AF65-F5344CB8AC3E}">
        <p14:creationId xmlns:p14="http://schemas.microsoft.com/office/powerpoint/2010/main" val="3268574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09705535"/>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841166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86755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356256527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234606" y="3087490"/>
            <a:ext cx="1722793" cy="683025"/>
          </a:xfrm>
          <a:prstGeom prst="rect">
            <a:avLst/>
          </a:prstGeom>
        </p:spPr>
      </p:pic>
    </p:spTree>
    <p:extLst>
      <p:ext uri="{BB962C8B-B14F-4D97-AF65-F5344CB8AC3E}">
        <p14:creationId xmlns:p14="http://schemas.microsoft.com/office/powerpoint/2010/main" val="101107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2301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13"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solidFill>
            <a:srgbClr val="408BF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435545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2618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0" y="3429000"/>
            <a:ext cx="3048000" cy="3429000"/>
          </a:xfrm>
          <a:solidFill>
            <a:schemeClr val="accent2"/>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5263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6096000" y="0"/>
            <a:ext cx="3048000" cy="6864096"/>
          </a:xfrm>
          <a:solidFill>
            <a:srgbClr val="0530AD"/>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9144000" y="0"/>
            <a:ext cx="3048000" cy="6864096"/>
          </a:xfrm>
          <a:solidFill>
            <a:srgbClr val="061F80"/>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68175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58112"/>
            <a:ext cx="8534400"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66436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09248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896496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58112"/>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394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17139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0292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86511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8237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A559C73-A008-FB4D-B34A-1B1C1C01CDCD}"/>
              </a:ext>
            </a:extLst>
          </p:cNvPr>
          <p:cNvSpPr>
            <a:spLocks noGrp="1"/>
          </p:cNvSpPr>
          <p:nvPr>
            <p:ph type="body" sz="quarter" idx="14"/>
          </p:nvPr>
        </p:nvSpPr>
        <p:spPr>
          <a:xfrm>
            <a:off x="292608" y="4279392"/>
            <a:ext cx="8546592" cy="1743456"/>
          </a:xfrm>
        </p:spPr>
        <p:txBody>
          <a:bodyPr anchor="b"/>
          <a:lstStyle>
            <a:lvl1pPr>
              <a:spcBef>
                <a:spcPts val="400"/>
              </a:spcBef>
              <a:defRPr sz="800"/>
            </a:lvl1pPr>
            <a:lvl2pPr>
              <a:defRPr sz="800"/>
            </a:lvl2pPr>
            <a:lvl3pPr>
              <a:defRPr sz="800"/>
            </a:lvl3pPr>
            <a:lvl4pPr>
              <a:defRPr sz="800"/>
            </a:lvl4pPr>
            <a:lvl5pPr>
              <a:defRPr sz="800"/>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487664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973031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pic>
        <p:nvPicPr>
          <p:cNvPr id="7" name="Picture" descr="IBM 8-bar logo"/>
          <p:cNvPicPr>
            <a:picLocks noChangeAspect="1"/>
          </p:cNvPicPr>
          <p:nvPr userDrawn="1"/>
        </p:nvPicPr>
        <p:blipFill>
          <a:blip r:embed="rId2"/>
          <a:stretch>
            <a:fillRect/>
          </a:stretch>
        </p:blipFill>
        <p:spPr>
          <a:xfrm>
            <a:off x="11191750" y="6257437"/>
            <a:ext cx="695452" cy="275721"/>
          </a:xfrm>
          <a:prstGeom prst="rect">
            <a:avLst/>
          </a:prstGeom>
        </p:spPr>
      </p:pic>
    </p:spTree>
    <p:extLst>
      <p:ext uri="{BB962C8B-B14F-4D97-AF65-F5344CB8AC3E}">
        <p14:creationId xmlns:p14="http://schemas.microsoft.com/office/powerpoint/2010/main" val="13369385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571654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56108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604053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a:t>Click to edit Master title style</a:t>
            </a:r>
            <a:endParaRPr lang="en-US" dirty="0"/>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28849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940343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02057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atin typeface="IBM Plex Sans" panose="020B0503050203000203" pitchFamily="34" charset="0"/>
              </a:defRPr>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530731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6388608" y="268224"/>
            <a:ext cx="5498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53460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6388610" y="1658112"/>
            <a:ext cx="5498501"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653587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80416" y="1621536"/>
            <a:ext cx="5522976" cy="4372864"/>
          </a:xfrm>
        </p:spPr>
        <p:txBody>
          <a:bodyPr/>
          <a:lstStyle>
            <a:lvl1pPr>
              <a:defRPr sz="3200"/>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586616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69177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0409701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6388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9436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383499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Group Name / DOC ID / Month XX, 2019 / © 2019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984436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019666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965986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9803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37160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92608" y="1658112"/>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477437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6096000" y="0"/>
            <a:ext cx="3048000" cy="342900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95350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a:t>Click to edit Master title style</a:t>
            </a:r>
            <a:endParaRPr lang="en-US" dirty="0"/>
          </a:p>
        </p:txBody>
      </p:sp>
      <p:sp>
        <p:nvSpPr>
          <p:cNvPr id="7" name="Content Placeholder 1"/>
          <p:cNvSpPr>
            <a:spLocks noGrp="1"/>
          </p:cNvSpPr>
          <p:nvPr>
            <p:ph sz="quarter" idx="20"/>
          </p:nvPr>
        </p:nvSpPr>
        <p:spPr>
          <a:xfrm>
            <a:off x="0" y="3426885"/>
            <a:ext cx="3048000" cy="3431116"/>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96592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31947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Tree>
    <p:extLst>
      <p:ext uri="{BB962C8B-B14F-4D97-AF65-F5344CB8AC3E}">
        <p14:creationId xmlns:p14="http://schemas.microsoft.com/office/powerpoint/2010/main" val="2615279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2019 / © 2019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6972445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3352800" y="1658112"/>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394381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259338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231628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3340608" y="1658112"/>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64224" y="1621536"/>
            <a:ext cx="5522976" cy="4372864"/>
          </a:xfrm>
        </p:spPr>
        <p:txBody>
          <a:bodyPr/>
          <a:lstStyle>
            <a:lvl1pPr>
              <a:defRPr sz="32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8116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2" y="121920"/>
            <a:ext cx="11704229" cy="5872480"/>
          </a:xfrm>
        </p:spPr>
        <p:txBody>
          <a:bodyPr/>
          <a:lstStyle>
            <a:lvl1pPr>
              <a:defRPr sz="12800" b="1"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7246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019982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7228708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1724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10784" cy="1072896"/>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74263"/>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17332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a:stretch>
            <a:fillRect/>
          </a:stretch>
        </p:blipFill>
        <p:spPr>
          <a:xfrm>
            <a:off x="5234606" y="3087490"/>
            <a:ext cx="1722793" cy="683025"/>
          </a:xfrm>
          <a:prstGeom prst="rect">
            <a:avLst/>
          </a:prstGeom>
        </p:spPr>
      </p:pic>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437617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over_1">
    <p:bg>
      <p:bgPr>
        <a:solidFill>
          <a:srgbClr val="37373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0582AC2-BE0E-1847-9C3D-ED3F51A4C8B6}"/>
              </a:ext>
            </a:extLst>
          </p:cNvPr>
          <p:cNvPicPr>
            <a:picLocks noChangeAspect="1"/>
          </p:cNvPicPr>
          <p:nvPr userDrawn="1"/>
        </p:nvPicPr>
        <p:blipFill rotWithShape="1">
          <a:blip r:embed="rId2"/>
          <a:srcRect l="17903" t="18157" r="17252" b="27122"/>
          <a:stretch/>
        </p:blipFill>
        <p:spPr>
          <a:xfrm>
            <a:off x="596" y="-4233"/>
            <a:ext cx="12190809" cy="6858000"/>
          </a:xfrm>
          <a:prstGeom prst="rect">
            <a:avLst/>
          </a:prstGeom>
        </p:spPr>
      </p:pic>
      <p:pic>
        <p:nvPicPr>
          <p:cNvPr id="8" name="Picture 7" descr="Logo&#10;&#10;Description automatically generated">
            <a:extLst>
              <a:ext uri="{FF2B5EF4-FFF2-40B4-BE49-F238E27FC236}">
                <a16:creationId xmlns:a16="http://schemas.microsoft.com/office/drawing/2014/main" id="{4298FBC9-DF34-4C43-8EEC-776FA49CD92A}"/>
              </a:ext>
            </a:extLst>
          </p:cNvPr>
          <p:cNvPicPr>
            <a:picLocks noChangeAspect="1"/>
          </p:cNvPicPr>
          <p:nvPr userDrawn="1"/>
        </p:nvPicPr>
        <p:blipFill>
          <a:blip r:embed="rId3"/>
          <a:stretch>
            <a:fillRect/>
          </a:stretch>
        </p:blipFill>
        <p:spPr>
          <a:xfrm>
            <a:off x="9482667" y="10403"/>
            <a:ext cx="2676967" cy="849424"/>
          </a:xfrm>
          <a:prstGeom prst="rect">
            <a:avLst/>
          </a:prstGeom>
        </p:spPr>
      </p:pic>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77791" y="6272784"/>
            <a:ext cx="707293" cy="280416"/>
          </a:xfrm>
          <a:prstGeom prst="rect">
            <a:avLst/>
          </a:prstGeom>
        </p:spPr>
      </p:pic>
    </p:spTree>
    <p:extLst>
      <p:ext uri="{BB962C8B-B14F-4D97-AF65-F5344CB8AC3E}">
        <p14:creationId xmlns:p14="http://schemas.microsoft.com/office/powerpoint/2010/main" val="215499228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ver_3">
    <p:bg>
      <p:bgPr>
        <a:solidFill>
          <a:srgbClr val="C2D5D9"/>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DCF5C57-20B0-F74A-88C4-6B4C6BC19A93}"/>
              </a:ext>
            </a:extLst>
          </p:cNvPr>
          <p:cNvPicPr>
            <a:picLocks noChangeAspect="1"/>
          </p:cNvPicPr>
          <p:nvPr userDrawn="1"/>
        </p:nvPicPr>
        <p:blipFill rotWithShape="1">
          <a:blip r:embed="rId2"/>
          <a:srcRect l="18258" t="18407" r="17686" b="27538"/>
          <a:stretch/>
        </p:blipFill>
        <p:spPr>
          <a:xfrm>
            <a:off x="596" y="-4233"/>
            <a:ext cx="12190809" cy="6858000"/>
          </a:xfrm>
          <a:prstGeom prst="rect">
            <a:avLst/>
          </a:prstGeom>
        </p:spPr>
      </p:pic>
      <p:pic>
        <p:nvPicPr>
          <p:cNvPr id="7" name="Picture 6">
            <a:extLst>
              <a:ext uri="{FF2B5EF4-FFF2-40B4-BE49-F238E27FC236}">
                <a16:creationId xmlns:a16="http://schemas.microsoft.com/office/drawing/2014/main" id="{21528742-0ABB-7846-BEE6-8FB230A717AE}"/>
              </a:ext>
            </a:extLst>
          </p:cNvPr>
          <p:cNvPicPr>
            <a:picLocks noChangeAspect="1"/>
          </p:cNvPicPr>
          <p:nvPr userDrawn="1"/>
        </p:nvPicPr>
        <p:blipFill>
          <a:blip r:embed="rId3"/>
          <a:srcRect/>
          <a:stretch/>
        </p:blipFill>
        <p:spPr>
          <a:xfrm>
            <a:off x="9482667" y="10404"/>
            <a:ext cx="2676967" cy="849421"/>
          </a:xfrm>
          <a:prstGeom prst="rect">
            <a:avLst/>
          </a:prstGeom>
        </p:spPr>
      </p:pic>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42882612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ivider_black">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5" name="Footer Placeholder">
            <a:extLst>
              <a:ext uri="{FF2B5EF4-FFF2-40B4-BE49-F238E27FC236}">
                <a16:creationId xmlns:a16="http://schemas.microsoft.com/office/drawing/2014/main" id="{D481F46F-F291-F240-8A9A-2DDE6D49B6C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6" name="Slide Number Placeholder">
            <a:extLst>
              <a:ext uri="{FF2B5EF4-FFF2-40B4-BE49-F238E27FC236}">
                <a16:creationId xmlns:a16="http://schemas.microsoft.com/office/drawing/2014/main" id="{F7FD336A-AD9E-7646-8B46-ED4D9C500E3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07250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vider (with page content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8231"/>
            <a:ext cx="5522976" cy="1066800"/>
          </a:xfrm>
        </p:spPr>
        <p:txBody>
          <a:bodyPr/>
          <a:lstStyle/>
          <a:p>
            <a:r>
              <a:rPr lang="en-US" dirty="0"/>
              <a:t>Click to edit Master title style</a:t>
            </a:r>
          </a:p>
        </p:txBody>
      </p:sp>
      <p:sp>
        <p:nvSpPr>
          <p:cNvPr id="8" name="Text Placeholder 1"/>
          <p:cNvSpPr>
            <a:spLocks noGrp="1"/>
          </p:cNvSpPr>
          <p:nvPr>
            <p:ph type="body" sz="quarter" idx="13"/>
          </p:nvPr>
        </p:nvSpPr>
        <p:spPr>
          <a:xfrm>
            <a:off x="292608" y="1668105"/>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08" y="1668105"/>
            <a:ext cx="5498592" cy="4336288"/>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a:extLst>
              <a:ext uri="{FF2B5EF4-FFF2-40B4-BE49-F238E27FC236}">
                <a16:creationId xmlns:a16="http://schemas.microsoft.com/office/drawing/2014/main" id="{D388D167-72F5-AA40-A006-12E39FB420A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7F662BDA-B0C4-474D-968F-27105240184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937248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act, number_black">
    <p:spTree>
      <p:nvGrpSpPr>
        <p:cNvPr id="1" name=""/>
        <p:cNvGrpSpPr/>
        <p:nvPr/>
      </p:nvGrpSpPr>
      <p:grpSpPr>
        <a:xfrm>
          <a:off x="0" y="0"/>
          <a:ext cx="0" cy="0"/>
          <a:chOff x="0" y="0"/>
          <a:chExt cx="0" cy="0"/>
        </a:xfrm>
      </p:grpSpPr>
      <p:sp>
        <p:nvSpPr>
          <p:cNvPr id="2" name="Title"/>
          <p:cNvSpPr>
            <a:spLocks noGrp="1"/>
          </p:cNvSpPr>
          <p:nvPr>
            <p:ph type="title"/>
          </p:nvPr>
        </p:nvSpPr>
        <p:spPr>
          <a:xfrm>
            <a:off x="292608" y="272621"/>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Footer Placeholder">
            <a:extLst>
              <a:ext uri="{FF2B5EF4-FFF2-40B4-BE49-F238E27FC236}">
                <a16:creationId xmlns:a16="http://schemas.microsoft.com/office/drawing/2014/main" id="{04F8CC23-25EC-C041-8F2A-C7ED3C07934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a:extLst>
              <a:ext uri="{FF2B5EF4-FFF2-40B4-BE49-F238E27FC236}">
                <a16:creationId xmlns:a16="http://schemas.microsoft.com/office/drawing/2014/main" id="{22F513DE-952F-4D43-9478-580345E35CA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61263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b="0" i="0">
                <a:latin typeface="IBM Plex Sans" panose="020B0503050203000203" pitchFamily="34" charset="0"/>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9661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act, number, half-image (bleeds)_black">
    <p:spTree>
      <p:nvGrpSpPr>
        <p:cNvPr id="1" name=""/>
        <p:cNvGrpSpPr/>
        <p:nvPr/>
      </p:nvGrpSpPr>
      <p:grpSpPr>
        <a:xfrm>
          <a:off x="0" y="0"/>
          <a:ext cx="0" cy="0"/>
          <a:chOff x="0" y="0"/>
          <a:chExt cx="0" cy="0"/>
        </a:xfrm>
      </p:grpSpPr>
      <p:sp>
        <p:nvSpPr>
          <p:cNvPr id="2" name="Title"/>
          <p:cNvSpPr>
            <a:spLocks noGrp="1"/>
          </p:cNvSpPr>
          <p:nvPr>
            <p:ph type="title"/>
          </p:nvPr>
        </p:nvSpPr>
        <p:spPr>
          <a:xfrm>
            <a:off x="292608" y="272621"/>
            <a:ext cx="5510784" cy="1072896"/>
          </a:xfrm>
        </p:spPr>
        <p:txBody>
          <a:bodyPr/>
          <a:lstStyle>
            <a:lvl1pPr>
              <a:defRPr sz="2133"/>
            </a:lvl1pPr>
          </a:lstStyle>
          <a:p>
            <a:r>
              <a:rPr lang="en-US" dirty="0"/>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1" i="0">
                <a:latin typeface="IBM Plex Sans" panose="020B0503050203000203" pitchFamily="34" charset="0"/>
              </a:defRPr>
            </a:lvl1pPr>
          </a:lstStyle>
          <a:p>
            <a:pPr lvl="0"/>
            <a:r>
              <a:rPr lang="en-US" dirty="0"/>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6096000" y="0"/>
            <a:ext cx="6096000" cy="6858000"/>
          </a:xfrm>
        </p:spPr>
        <p:txBody>
          <a:bodyPr lIns="91440" tIns="91440" rIns="91440" bIns="91440"/>
          <a:lstStyle>
            <a:lvl1pPr>
              <a:defRPr baseline="0"/>
            </a:lvl1pPr>
          </a:lstStyle>
          <a:p>
            <a:r>
              <a:rPr lang="en-US" dirty="0"/>
              <a:t>Click icon to add picture</a:t>
            </a:r>
          </a:p>
        </p:txBody>
      </p:sp>
      <p:sp>
        <p:nvSpPr>
          <p:cNvPr id="8" name="Footer Placeholder">
            <a:extLst>
              <a:ext uri="{FF2B5EF4-FFF2-40B4-BE49-F238E27FC236}">
                <a16:creationId xmlns:a16="http://schemas.microsoft.com/office/drawing/2014/main" id="{0651C70B-103E-7741-94C6-1E357B3E1BA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7F413A35-F27C-FF4F-B86F-3C52B9427CEE}"/>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00065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ig text_black">
    <p:spTree>
      <p:nvGrpSpPr>
        <p:cNvPr id="1" name=""/>
        <p:cNvGrpSpPr/>
        <p:nvPr/>
      </p:nvGrpSpPr>
      <p:grpSpPr>
        <a:xfrm>
          <a:off x="0" y="0"/>
          <a:ext cx="0" cy="0"/>
          <a:chOff x="0" y="0"/>
          <a:chExt cx="0" cy="0"/>
        </a:xfrm>
      </p:grpSpPr>
      <p:sp>
        <p:nvSpPr>
          <p:cNvPr id="2" name="Title"/>
          <p:cNvSpPr>
            <a:spLocks noGrp="1"/>
          </p:cNvSpPr>
          <p:nvPr>
            <p:ph type="title"/>
          </p:nvPr>
        </p:nvSpPr>
        <p:spPr>
          <a:xfrm>
            <a:off x="182882" y="111927"/>
            <a:ext cx="11704229" cy="5872480"/>
          </a:xfrm>
        </p:spPr>
        <p:txBody>
          <a:bodyPr/>
          <a:lstStyle>
            <a:lvl1pPr>
              <a:defRPr sz="12800" b="1" i="0">
                <a:latin typeface="IBM Plex Sans" panose="020B0503050203000203" pitchFamily="34" charset="0"/>
              </a:defRPr>
            </a:lvl1pPr>
          </a:lstStyle>
          <a:p>
            <a:r>
              <a:rPr lang="en-US" dirty="0"/>
              <a:t>Click to edit Master title style</a:t>
            </a:r>
          </a:p>
        </p:txBody>
      </p:sp>
      <p:sp>
        <p:nvSpPr>
          <p:cNvPr id="5" name="Footer Placeholder">
            <a:extLst>
              <a:ext uri="{FF2B5EF4-FFF2-40B4-BE49-F238E27FC236}">
                <a16:creationId xmlns:a16="http://schemas.microsoft.com/office/drawing/2014/main" id="{3B65BFCF-C9D9-BD4B-9D85-5CDC574676DB}"/>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6" name="Slide Number Placeholder">
            <a:extLst>
              <a:ext uri="{FF2B5EF4-FFF2-40B4-BE49-F238E27FC236}">
                <a16:creationId xmlns:a16="http://schemas.microsoft.com/office/drawing/2014/main" id="{3290CF2E-1299-5F43-9A1F-4841D3E482E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430703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_black">
    <p:spTree>
      <p:nvGrpSpPr>
        <p:cNvPr id="1" name=""/>
        <p:cNvGrpSpPr/>
        <p:nvPr/>
      </p:nvGrpSpPr>
      <p:grpSpPr>
        <a:xfrm>
          <a:off x="0" y="0"/>
          <a:ext cx="0" cy="0"/>
          <a:chOff x="0" y="0"/>
          <a:chExt cx="0" cy="0"/>
        </a:xfrm>
      </p:grpSpPr>
      <p:sp>
        <p:nvSpPr>
          <p:cNvPr id="2" name="Title"/>
          <p:cNvSpPr>
            <a:spLocks noGrp="1"/>
          </p:cNvSpPr>
          <p:nvPr>
            <p:ph type="title"/>
          </p:nvPr>
        </p:nvSpPr>
        <p:spPr>
          <a:xfrm>
            <a:off x="280418" y="247247"/>
            <a:ext cx="7416713" cy="572617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8B5A9F26-2780-2943-AEEA-8284DB6AED4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6" name="Slide Number Placeholder">
            <a:extLst>
              <a:ext uri="{FF2B5EF4-FFF2-40B4-BE49-F238E27FC236}">
                <a16:creationId xmlns:a16="http://schemas.microsoft.com/office/drawing/2014/main" id="{455B62BE-E48E-CC45-B865-ECF2B2B9C322}"/>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639110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text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6" name="Text Placeholder"/>
          <p:cNvSpPr>
            <a:spLocks noGrp="1"/>
          </p:cNvSpPr>
          <p:nvPr>
            <p:ph type="body" sz="quarter" idx="12"/>
          </p:nvPr>
        </p:nvSpPr>
        <p:spPr>
          <a:xfrm>
            <a:off x="6388608" y="257240"/>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F0A80C82-2832-C54A-B665-A0E1EF9043D1}"/>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a:extLst>
              <a:ext uri="{FF2B5EF4-FFF2-40B4-BE49-F238E27FC236}">
                <a16:creationId xmlns:a16="http://schemas.microsoft.com/office/drawing/2014/main" id="{213ABABB-6556-EA40-AF90-39C2FAC6C95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559951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text (two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p:cNvSpPr>
            <a:spLocks noGrp="1"/>
          </p:cNvSpPr>
          <p:nvPr>
            <p:ph type="body" sz="quarter" idx="12"/>
          </p:nvPr>
        </p:nvSpPr>
        <p:spPr>
          <a:xfrm>
            <a:off x="6388610" y="1679089"/>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6E0B281C-7DEB-DE4D-B764-339DE15B4B7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63370F5D-87C0-FC40-AB20-5D160AF8EA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439171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7" name="Content Placeholder"/>
          <p:cNvSpPr>
            <a:spLocks noGrp="1"/>
          </p:cNvSpPr>
          <p:nvPr>
            <p:ph sz="quarter" idx="13"/>
          </p:nvPr>
        </p:nvSpPr>
        <p:spPr>
          <a:xfrm>
            <a:off x="280416" y="1631529"/>
            <a:ext cx="5522976" cy="4372864"/>
          </a:xfrm>
        </p:spPr>
        <p:txBody>
          <a:bodyPr/>
          <a:lstStyle>
            <a:lvl1pPr>
              <a:defRPr sz="3200"/>
            </a:lvl1pPr>
          </a:lstStyle>
          <a:p>
            <a:pPr lvl="0"/>
            <a:r>
              <a:rPr lang="en-US" dirty="0"/>
              <a:t>Click to edit Master text styles</a:t>
            </a:r>
          </a:p>
        </p:txBody>
      </p:sp>
      <p:sp>
        <p:nvSpPr>
          <p:cNvPr id="6" name="Text Placeholder"/>
          <p:cNvSpPr>
            <a:spLocks noGrp="1"/>
          </p:cNvSpPr>
          <p:nvPr>
            <p:ph type="body" sz="quarter" idx="12"/>
          </p:nvPr>
        </p:nvSpPr>
        <p:spPr>
          <a:xfrm>
            <a:off x="6388608" y="1668105"/>
            <a:ext cx="5498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19BED385-6ADC-0C4F-BC66-C2C204F9244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B69C0BD7-365B-8244-88E5-957A5CE8A67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874979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text (four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3340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79089"/>
            <a:ext cx="2450592"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48B3D22A-23C8-8548-93C6-BBBC342AF000}"/>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1" name="Slide Number Placeholder">
            <a:extLst>
              <a:ext uri="{FF2B5EF4-FFF2-40B4-BE49-F238E27FC236}">
                <a16:creationId xmlns:a16="http://schemas.microsoft.com/office/drawing/2014/main" id="{17762BBE-C5DC-BD4D-895A-92D9EC245958}"/>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169606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text,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60CA53-7CFA-4C4E-88B8-2A940B5C2B6F}"/>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0" name="Slide Number Placeholder">
            <a:extLst>
              <a:ext uri="{FF2B5EF4-FFF2-40B4-BE49-F238E27FC236}">
                <a16:creationId xmlns:a16="http://schemas.microsoft.com/office/drawing/2014/main" id="{8F8E5EA2-7385-A546-8F2E-F86382D3926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429936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text (two narrow columns)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6" name="Text Placeholder 1"/>
          <p:cNvSpPr>
            <a:spLocks noGrp="1"/>
          </p:cNvSpPr>
          <p:nvPr>
            <p:ph type="body" sz="quarter" idx="12"/>
          </p:nvPr>
        </p:nvSpPr>
        <p:spPr>
          <a:xfrm>
            <a:off x="6388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9436608" y="258231"/>
            <a:ext cx="2450592" cy="5726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DAC970C1-ED6D-4B44-961F-07156650F1D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4DB8D89B-41F7-4E42-8330-277F3C7E0BD8}"/>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174995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text (split background)_black">
    <p:spTree>
      <p:nvGrpSpPr>
        <p:cNvPr id="1" name=""/>
        <p:cNvGrpSpPr/>
        <p:nvPr/>
      </p:nvGrpSpPr>
      <p:grpSpPr>
        <a:xfrm>
          <a:off x="0" y="0"/>
          <a:ext cx="0" cy="0"/>
          <a:chOff x="0" y="0"/>
          <a:chExt cx="0" cy="0"/>
        </a:xfrm>
      </p:grpSpPr>
      <p:sp>
        <p:nvSpPr>
          <p:cNvPr id="2" name="Title"/>
          <p:cNvSpPr>
            <a:spLocks noGrp="1"/>
          </p:cNvSpPr>
          <p:nvPr>
            <p:ph type="title"/>
          </p:nvPr>
        </p:nvSpPr>
        <p:spPr>
          <a:xfrm>
            <a:off x="280418" y="247247"/>
            <a:ext cx="5522885" cy="5726176"/>
          </a:xfrm>
        </p:spPr>
        <p:txBody>
          <a:bodyPr/>
          <a:lstStyle>
            <a:lvl1pPr>
              <a:defRPr>
                <a:latin typeface="IBM Plex Sans" panose="020B0503050203000203" pitchFamily="34" charset="0"/>
              </a:defRPr>
            </a:lvl1pPr>
          </a:lstStyle>
          <a:p>
            <a:r>
              <a:rPr lang="en-US" dirty="0"/>
              <a:t>Click to edit Master title style</a:t>
            </a:r>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p:nvSpPr>
        <p:spPr>
          <a:xfrm>
            <a:off x="6096000" y="0"/>
            <a:ext cx="6096000" cy="6858000"/>
          </a:xfrm>
          <a:prstGeom prst="rect">
            <a:avLst/>
          </a:prstGeom>
          <a:solidFill>
            <a:srgbClr val="F3F3F3"/>
          </a:solidFill>
        </p:spPr>
        <p:txBody>
          <a:bodyPr wrap="square" lIns="0" tIns="0" rIns="0" bIns="0" rtlCol="0" anchor="ctr">
            <a:noAutofit/>
          </a:bodyPr>
          <a:lstStyle/>
          <a:p>
            <a:pPr algn="ctr"/>
            <a:endParaRPr lang="en-US" sz="16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6388608" y="258231"/>
            <a:ext cx="5498592" cy="5726176"/>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a:extLst>
              <a:ext uri="{FF2B5EF4-FFF2-40B4-BE49-F238E27FC236}">
                <a16:creationId xmlns:a16="http://schemas.microsoft.com/office/drawing/2014/main" id="{144EF5B0-13C5-5A43-BA9A-60CB18EE3B07}"/>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890BC349-7681-3642-973F-CBB6572D29D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88541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6388608" y="268224"/>
            <a:ext cx="5498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878005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6" name="Footer Placeholder">
            <a:extLst>
              <a:ext uri="{FF2B5EF4-FFF2-40B4-BE49-F238E27FC236}">
                <a16:creationId xmlns:a16="http://schemas.microsoft.com/office/drawing/2014/main" id="{2A42C47D-1629-0C4F-87CE-3F249C912FB7}"/>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a:extLst>
              <a:ext uri="{FF2B5EF4-FFF2-40B4-BE49-F238E27FC236}">
                <a16:creationId xmlns:a16="http://schemas.microsoft.com/office/drawing/2014/main" id="{26610BD2-56DF-6747-987E-719D427EC1F4}"/>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917606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half-blank area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572617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FE07663-1EE2-EA40-AF32-38384D816D95}"/>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6" name="Slide Number Placeholder">
            <a:extLst>
              <a:ext uri="{FF2B5EF4-FFF2-40B4-BE49-F238E27FC236}">
                <a16:creationId xmlns:a16="http://schemas.microsoft.com/office/drawing/2014/main" id="{45B2FD40-946C-7648-A454-37A18741DD3E}"/>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667215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blank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5" name="Footer Placeholder">
            <a:extLst>
              <a:ext uri="{FF2B5EF4-FFF2-40B4-BE49-F238E27FC236}">
                <a16:creationId xmlns:a16="http://schemas.microsoft.com/office/drawing/2014/main" id="{1B7E2169-CC05-974D-BD66-76CDF7CEF24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6" name="Slide Number Placeholder">
            <a:extLst>
              <a:ext uri="{FF2B5EF4-FFF2-40B4-BE49-F238E27FC236}">
                <a16:creationId xmlns:a16="http://schemas.microsoft.com/office/drawing/2014/main" id="{8504D54D-0B8A-E544-90FB-AE22E9CAB8D2}"/>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42098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nsight, text, boxes_black">
    <p:spTree>
      <p:nvGrpSpPr>
        <p:cNvPr id="1" name=""/>
        <p:cNvGrpSpPr/>
        <p:nvPr/>
      </p:nvGrpSpPr>
      <p:grpSpPr>
        <a:xfrm>
          <a:off x="0" y="0"/>
          <a:ext cx="0" cy="0"/>
          <a:chOff x="0" y="0"/>
          <a:chExt cx="0" cy="0"/>
        </a:xfrm>
      </p:grpSpPr>
      <p:sp>
        <p:nvSpPr>
          <p:cNvPr id="11" name="Content Placeholder 1">
            <a:extLst>
              <a:ext uri="{FF2B5EF4-FFF2-40B4-BE49-F238E27FC236}">
                <a16:creationId xmlns:a16="http://schemas.microsoft.com/office/drawing/2014/main" id="{E50E8894-5401-904E-949C-79CC0C38C5C1}"/>
              </a:ext>
            </a:extLst>
          </p:cNvPr>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076D3CDA-880F-BE40-B93E-19EEE2FCF2AD}"/>
              </a:ext>
            </a:extLst>
          </p:cNvPr>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3">
            <a:extLst>
              <a:ext uri="{FF2B5EF4-FFF2-40B4-BE49-F238E27FC236}">
                <a16:creationId xmlns:a16="http://schemas.microsoft.com/office/drawing/2014/main" id="{B55089D6-3E66-D54D-A8CA-203748B22846}"/>
              </a:ext>
            </a:extLst>
          </p:cNvPr>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p:cNvSpPr>
            <a:spLocks noGrp="1"/>
          </p:cNvSpPr>
          <p:nvPr>
            <p:ph type="body" sz="quarter" idx="13"/>
          </p:nvPr>
        </p:nvSpPr>
        <p:spPr>
          <a:xfrm>
            <a:off x="292608" y="1679089"/>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110BF152-9FFE-2C40-8AFE-083A4D217F1C}"/>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0" name="Slide Number Placeholder">
            <a:extLst>
              <a:ext uri="{FF2B5EF4-FFF2-40B4-BE49-F238E27FC236}">
                <a16:creationId xmlns:a16="http://schemas.microsoft.com/office/drawing/2014/main" id="{F2C70B7D-47FB-3C4D-8E19-051AB6BB3BC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072848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xes (3 med, 2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solidFill>
            <a:schemeClr val="accent2"/>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6096000" y="0"/>
            <a:ext cx="3048000" cy="3429000"/>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solidFill>
            <a:schemeClr val="tx1"/>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6096000" y="3426885"/>
            <a:ext cx="6096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F50C0932-3292-CA40-B50D-23CCE3CA7276}"/>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0" name="Slide Number Placeholder">
            <a:extLst>
              <a:ext uri="{FF2B5EF4-FFF2-40B4-BE49-F238E27FC236}">
                <a16:creationId xmlns:a16="http://schemas.microsoft.com/office/drawing/2014/main" id="{860B8130-2F08-0943-A857-1628EC6CF704}"/>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6958814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oxes (1 large, 4 small)_black">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1"/>
          </a:xfrm>
          <a:noFill/>
        </p:spPr>
        <p:txBody>
          <a:bodyPr lIns="182880" tIns="164592" rIns="228600" bIns="228600"/>
          <a:lstStyle>
            <a:lvl1pPr>
              <a:defRPr sz="6400"/>
            </a:lvl1pPr>
          </a:lstStyle>
          <a:p>
            <a:r>
              <a:rPr lang="en-US" dirty="0"/>
              <a:t>Click to edit Master title style</a:t>
            </a:r>
          </a:p>
        </p:txBody>
      </p:sp>
      <p:sp>
        <p:nvSpPr>
          <p:cNvPr id="7" name="Content Placeholder 1"/>
          <p:cNvSpPr>
            <a:spLocks noGrp="1"/>
          </p:cNvSpPr>
          <p:nvPr>
            <p:ph sz="quarter" idx="20"/>
          </p:nvPr>
        </p:nvSpPr>
        <p:spPr>
          <a:xfrm>
            <a:off x="0" y="3426885"/>
            <a:ext cx="3048000" cy="3431116"/>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3048001" y="3426885"/>
            <a:ext cx="3048000" cy="3431116"/>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6096000" y="3426883"/>
            <a:ext cx="3048000" cy="3431117"/>
          </a:xfrm>
          <a:solidFill>
            <a:schemeClr val="accent1"/>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9144000" y="3426883"/>
            <a:ext cx="3048000" cy="3431117"/>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Footer Placeholder">
            <a:extLst>
              <a:ext uri="{FF2B5EF4-FFF2-40B4-BE49-F238E27FC236}">
                <a16:creationId xmlns:a16="http://schemas.microsoft.com/office/drawing/2014/main" id="{AC7CF475-9DA2-9E44-8949-F24CBF46343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0" name="Slide Number Placeholder">
            <a:extLst>
              <a:ext uri="{FF2B5EF4-FFF2-40B4-BE49-F238E27FC236}">
                <a16:creationId xmlns:a16="http://schemas.microsoft.com/office/drawing/2014/main" id="{CF2260B8-55D1-844D-AE9E-1A9A6183802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97630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black box) over image(s)_black">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1"/>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p>
            <a:r>
              <a:rPr lang="en-US"/>
              <a:t>Click icon to add picture</a:t>
            </a:r>
            <a:endParaRPr lang="en-US" dirty="0"/>
          </a:p>
        </p:txBody>
      </p:sp>
      <p:sp>
        <p:nvSpPr>
          <p:cNvPr id="7" name="Footer Placeholder">
            <a:extLst>
              <a:ext uri="{FF2B5EF4-FFF2-40B4-BE49-F238E27FC236}">
                <a16:creationId xmlns:a16="http://schemas.microsoft.com/office/drawing/2014/main" id="{9A68689A-D58F-5746-97FD-655CA4EF7699}"/>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a:extLst>
              <a:ext uri="{FF2B5EF4-FFF2-40B4-BE49-F238E27FC236}">
                <a16:creationId xmlns:a16="http://schemas.microsoft.com/office/drawing/2014/main" id="{24EC8B29-4CB2-3646-8700-82A7538837C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1070852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ext (black box) over image(s)_black">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3429000"/>
            <a:ext cx="3048004" cy="342900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333">
                <a:solidFill>
                  <a:schemeClr val="bg1"/>
                </a:solidFill>
              </a:defRPr>
            </a:lvl2pPr>
            <a:lvl3pPr>
              <a:buClr>
                <a:schemeClr val="bg1"/>
              </a:buClr>
              <a:defRPr sz="1333">
                <a:solidFill>
                  <a:schemeClr val="bg1"/>
                </a:solidFill>
              </a:defRPr>
            </a:lvl3pPr>
            <a:lvl4pPr>
              <a:buClr>
                <a:schemeClr val="bg1"/>
              </a:buClr>
              <a:defRPr sz="1333">
                <a:solidFill>
                  <a:schemeClr val="bg1"/>
                </a:solidFill>
              </a:defRPr>
            </a:lvl4pPr>
            <a:lvl5pPr>
              <a:buClr>
                <a:schemeClr val="bg1"/>
              </a:buClr>
              <a:defRPr sz="1333">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304889" y="268818"/>
            <a:ext cx="5524500" cy="5725583"/>
          </a:xfrm>
        </p:spPr>
        <p:txBody>
          <a:bodyPr/>
          <a:lstStyle/>
          <a:p>
            <a:r>
              <a:rPr lang="en-US"/>
              <a:t>Click to edit Master title style</a:t>
            </a:r>
            <a:endParaRPr lang="en-US" dirty="0"/>
          </a:p>
        </p:txBody>
      </p:sp>
      <p:sp>
        <p:nvSpPr>
          <p:cNvPr id="8" name="Footer Placeholder">
            <a:extLst>
              <a:ext uri="{FF2B5EF4-FFF2-40B4-BE49-F238E27FC236}">
                <a16:creationId xmlns:a16="http://schemas.microsoft.com/office/drawing/2014/main" id="{DAE5FA1B-C5AC-6F49-A972-36077372529F}"/>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0" name="Slide Number Placeholder">
            <a:extLst>
              <a:ext uri="{FF2B5EF4-FFF2-40B4-BE49-F238E27FC236}">
                <a16:creationId xmlns:a16="http://schemas.microsoft.com/office/drawing/2014/main" id="{3B060F95-945E-C141-8064-3D182FC6986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5766317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oxes (4 tall)_black">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solidFill>
            <a:srgbClr val="001D6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3048000" y="0"/>
            <a:ext cx="3048000" cy="6864096"/>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6096000" y="0"/>
            <a:ext cx="3048000" cy="6864096"/>
          </a:xfrm>
          <a:solidFill>
            <a:schemeClr val="accent1"/>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9144000" y="0"/>
            <a:ext cx="3048000" cy="6864096"/>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2E390A72-A73E-4747-BC36-67E5EB6144A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48B108D3-4297-664B-A175-D2874BEE9B36}"/>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967049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text (1/4), content (3/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80080"/>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3352800" y="1680080"/>
            <a:ext cx="8534400" cy="4336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a:extLst>
              <a:ext uri="{FF2B5EF4-FFF2-40B4-BE49-F238E27FC236}">
                <a16:creationId xmlns:a16="http://schemas.microsoft.com/office/drawing/2014/main" id="{CA2A2796-49F6-D44E-AC0C-025D14682C2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0D1F1ECC-4324-4C4E-896C-AF1D8A5BC636}"/>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3853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6388610" y="1658112"/>
            <a:ext cx="5498501"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995833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text (1/4), blank (3/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a:extLst>
              <a:ext uri="{FF2B5EF4-FFF2-40B4-BE49-F238E27FC236}">
                <a16:creationId xmlns:a16="http://schemas.microsoft.com/office/drawing/2014/main" id="{C3815AFE-8CCF-634C-802D-1694DDD1474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a:extLst>
              <a:ext uri="{FF2B5EF4-FFF2-40B4-BE49-F238E27FC236}">
                <a16:creationId xmlns:a16="http://schemas.microsoft.com/office/drawing/2014/main" id="{EA04AF1A-FDC6-D849-AE63-1B48A0E79921}"/>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4740268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ase study 1: title, text (two columns), half-image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3340608" y="1691605"/>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p>
            <a:r>
              <a:rPr lang="en-US"/>
              <a:t>Click icon to add picture</a:t>
            </a:r>
            <a:endParaRPr lang="en-US" dirty="0"/>
          </a:p>
        </p:txBody>
      </p:sp>
      <p:sp>
        <p:nvSpPr>
          <p:cNvPr id="9" name="Footer Placeholder">
            <a:extLst>
              <a:ext uri="{FF2B5EF4-FFF2-40B4-BE49-F238E27FC236}">
                <a16:creationId xmlns:a16="http://schemas.microsoft.com/office/drawing/2014/main" id="{660A77B7-B2B0-0345-BCE4-3D2D0E1467A6}"/>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0" name="Slide Number Placeholder">
            <a:extLst>
              <a:ext uri="{FF2B5EF4-FFF2-40B4-BE49-F238E27FC236}">
                <a16:creationId xmlns:a16="http://schemas.microsoft.com/office/drawing/2014/main" id="{45D7BCB3-1B89-AB49-A0F3-0CA422F4126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23574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ase study 2: title, text (2/4), quote (2/4)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47247"/>
            <a:ext cx="5522976" cy="1072896"/>
          </a:xfrm>
        </p:spPr>
        <p:txBody>
          <a:bodyPr/>
          <a:lstStyle/>
          <a:p>
            <a:r>
              <a:rPr lang="en-US" dirty="0"/>
              <a:t>Click to edit Master title style</a:t>
            </a:r>
          </a:p>
        </p:txBody>
      </p:sp>
      <p:sp>
        <p:nvSpPr>
          <p:cNvPr id="6" name="Text Placeholder 1"/>
          <p:cNvSpPr>
            <a:spLocks noGrp="1"/>
          </p:cNvSpPr>
          <p:nvPr>
            <p:ph type="body" sz="quarter" idx="12"/>
          </p:nvPr>
        </p:nvSpPr>
        <p:spPr>
          <a:xfrm>
            <a:off x="292608" y="1679089"/>
            <a:ext cx="2450592" cy="4336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 2"/>
          <p:cNvSpPr>
            <a:spLocks noGrp="1"/>
          </p:cNvSpPr>
          <p:nvPr>
            <p:ph type="body" sz="quarter" idx="13"/>
          </p:nvPr>
        </p:nvSpPr>
        <p:spPr>
          <a:xfrm>
            <a:off x="3340608" y="1691605"/>
            <a:ext cx="2450592" cy="4312788"/>
          </a:xfrm>
        </p:spPr>
        <p:txBody>
          <a:bodyPr/>
          <a:lstStyle>
            <a:lvl1pPr>
              <a:spcBef>
                <a:spcPts val="400"/>
              </a:spcBef>
              <a:defRPr sz="1333"/>
            </a:lvl1pPr>
            <a:lvl2pPr>
              <a:spcBef>
                <a:spcPts val="400"/>
              </a:spcBef>
              <a:defRPr sz="1333"/>
            </a:lvl2pPr>
            <a:lvl3pPr>
              <a:spcBef>
                <a:spcPts val="400"/>
              </a:spcBef>
              <a:defRPr sz="1333"/>
            </a:lvl3pPr>
            <a:lvl4pPr>
              <a:spcBef>
                <a:spcPts val="400"/>
              </a:spcBef>
              <a:defRPr sz="1333"/>
            </a:lvl4pPr>
            <a:lvl5pPr>
              <a:spcBef>
                <a:spcPts val="400"/>
              </a:spcBef>
              <a:defRPr sz="13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4211" y="1631529"/>
            <a:ext cx="5522976" cy="4372864"/>
          </a:xfrm>
        </p:spPr>
        <p:txBody>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a:extLst>
              <a:ext uri="{FF2B5EF4-FFF2-40B4-BE49-F238E27FC236}">
                <a16:creationId xmlns:a16="http://schemas.microsoft.com/office/drawing/2014/main" id="{297788FA-AD01-044F-9CDB-76B8A1B54112}"/>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11" name="Slide Number Placeholder">
            <a:extLst>
              <a:ext uri="{FF2B5EF4-FFF2-40B4-BE49-F238E27FC236}">
                <a16:creationId xmlns:a16="http://schemas.microsoft.com/office/drawing/2014/main" id="{658A9D14-B346-0D42-9815-14EB41750569}"/>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4536871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_black">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58231"/>
            <a:ext cx="2450592" cy="5726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p>
            <a:r>
              <a:rPr lang="en-US"/>
              <a:t>Click icon to add table</a:t>
            </a:r>
            <a:endParaRPr lang="en-US" dirty="0"/>
          </a:p>
        </p:txBody>
      </p:sp>
      <p:sp>
        <p:nvSpPr>
          <p:cNvPr id="8" name="Footer Placeholder">
            <a:extLst>
              <a:ext uri="{FF2B5EF4-FFF2-40B4-BE49-F238E27FC236}">
                <a16:creationId xmlns:a16="http://schemas.microsoft.com/office/drawing/2014/main" id="{B5C74CE5-1D27-8445-819E-222C20AAFEF8}"/>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5F534A2F-0A1A-DB42-B8CE-DF0428C7B5B3}"/>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41021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with footer)_black">
    <p:spTree>
      <p:nvGrpSpPr>
        <p:cNvPr id="1" name=""/>
        <p:cNvGrpSpPr/>
        <p:nvPr/>
      </p:nvGrpSpPr>
      <p:grpSpPr>
        <a:xfrm>
          <a:off x="0" y="0"/>
          <a:ext cx="0" cy="0"/>
          <a:chOff x="0" y="0"/>
          <a:chExt cx="0" cy="0"/>
        </a:xfrm>
      </p:grpSpPr>
      <p:sp>
        <p:nvSpPr>
          <p:cNvPr id="5" name="Footer Placeholder">
            <a:extLst>
              <a:ext uri="{FF2B5EF4-FFF2-40B4-BE49-F238E27FC236}">
                <a16:creationId xmlns:a16="http://schemas.microsoft.com/office/drawing/2014/main" id="{A1663ABD-D72E-FD45-96F8-0C84FE1769C3}"/>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6" name="Slide Number Placeholder">
            <a:extLst>
              <a:ext uri="{FF2B5EF4-FFF2-40B4-BE49-F238E27FC236}">
                <a16:creationId xmlns:a16="http://schemas.microsoft.com/office/drawing/2014/main" id="{57B03A4C-E6CE-4D43-B273-6CCFFA32CEEB}"/>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795244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no footer)_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6413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ank you_black">
    <p:spTree>
      <p:nvGrpSpPr>
        <p:cNvPr id="1" name=""/>
        <p:cNvGrpSpPr/>
        <p:nvPr/>
      </p:nvGrpSpPr>
      <p:grpSpPr>
        <a:xfrm>
          <a:off x="0" y="0"/>
          <a:ext cx="0" cy="0"/>
          <a:chOff x="0" y="0"/>
          <a:chExt cx="0" cy="0"/>
        </a:xfrm>
      </p:grpSpPr>
      <p:sp>
        <p:nvSpPr>
          <p:cNvPr id="2" name="Title"/>
          <p:cNvSpPr>
            <a:spLocks noGrp="1"/>
          </p:cNvSpPr>
          <p:nvPr>
            <p:ph type="title"/>
          </p:nvPr>
        </p:nvSpPr>
        <p:spPr>
          <a:xfrm>
            <a:off x="280416" y="257240"/>
            <a:ext cx="5510784" cy="1072896"/>
          </a:xfrm>
        </p:spPr>
        <p:txBody>
          <a:bodyPr/>
          <a:lstStyle/>
          <a:p>
            <a:r>
              <a:rPr lang="en-US" dirty="0"/>
              <a:t>Click to edit Master title style</a:t>
            </a:r>
          </a:p>
        </p:txBody>
      </p:sp>
      <p:sp>
        <p:nvSpPr>
          <p:cNvPr id="8" name="Text Placeholder 1"/>
          <p:cNvSpPr>
            <a:spLocks noGrp="1"/>
          </p:cNvSpPr>
          <p:nvPr>
            <p:ph type="body" sz="quarter" idx="13"/>
          </p:nvPr>
        </p:nvSpPr>
        <p:spPr>
          <a:xfrm>
            <a:off x="292608" y="1682498"/>
            <a:ext cx="5498592" cy="1746503"/>
          </a:xfrm>
        </p:spPr>
        <p:txBody>
          <a:bodyPr/>
          <a:lstStyle>
            <a:lvl1pPr>
              <a:spcBef>
                <a:spcPts val="0"/>
              </a:spcBef>
              <a:defRPr sz="1333"/>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98211" y="4254276"/>
            <a:ext cx="8540991" cy="1746501"/>
          </a:xfrm>
        </p:spPr>
        <p:txBody>
          <a:bodyPr anchor="b"/>
          <a:lstStyle>
            <a:lvl1pPr>
              <a:spcBef>
                <a:spcPts val="400"/>
              </a:spcBef>
              <a:defRPr sz="800"/>
            </a:lvl1pPr>
            <a:lvl2pPr>
              <a:defRPr sz="800"/>
            </a:lvl2pPr>
            <a:lvl3pPr>
              <a:defRPr sz="800"/>
            </a:lvl3pPr>
            <a:lvl4pPr>
              <a:defRPr sz="800"/>
            </a:lvl4pPr>
            <a:lvl5pPr>
              <a:defRPr sz="800"/>
            </a:lvl5pPr>
          </a:lstStyle>
          <a:p>
            <a:pPr lvl="0"/>
            <a:r>
              <a:rPr lang="en-US"/>
              <a:t>Click to edit Master text styles</a:t>
            </a:r>
          </a:p>
        </p:txBody>
      </p:sp>
      <p:sp>
        <p:nvSpPr>
          <p:cNvPr id="7" name="Footer Placeholder">
            <a:extLst>
              <a:ext uri="{FF2B5EF4-FFF2-40B4-BE49-F238E27FC236}">
                <a16:creationId xmlns:a16="http://schemas.microsoft.com/office/drawing/2014/main" id="{9C967B8E-22F1-8641-B171-C369EC0CF21A}"/>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9" name="Slide Number Placeholder">
            <a:extLst>
              <a:ext uri="{FF2B5EF4-FFF2-40B4-BE49-F238E27FC236}">
                <a16:creationId xmlns:a16="http://schemas.microsoft.com/office/drawing/2014/main" id="{DEDC37A3-533E-814B-AAD5-F624D6FD110D}"/>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949860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ibm sign-off_black">
    <p:spTree>
      <p:nvGrpSpPr>
        <p:cNvPr id="1" name=""/>
        <p:cNvGrpSpPr/>
        <p:nvPr/>
      </p:nvGrpSpPr>
      <p:grpSpPr>
        <a:xfrm>
          <a:off x="0" y="0"/>
          <a:ext cx="0" cy="0"/>
          <a:chOff x="0" y="0"/>
          <a:chExt cx="0" cy="0"/>
        </a:xfrm>
      </p:grpSpPr>
      <p:pic>
        <p:nvPicPr>
          <p:cNvPr id="6" name="Picture" descr="IBM 8-bar logo"/>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234605" y="3087489"/>
            <a:ext cx="1722793" cy="683025"/>
          </a:xfrm>
          <a:prstGeom prst="rect">
            <a:avLst/>
          </a:prstGeom>
        </p:spPr>
      </p:pic>
      <p:sp>
        <p:nvSpPr>
          <p:cNvPr id="5" name="Footer Placeholder">
            <a:extLst>
              <a:ext uri="{FF2B5EF4-FFF2-40B4-BE49-F238E27FC236}">
                <a16:creationId xmlns:a16="http://schemas.microsoft.com/office/drawing/2014/main" id="{EA5703CD-FB5A-0B42-B633-68EA4B13641E}"/>
              </a:ext>
            </a:extLst>
          </p:cNvP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7" name="Slide Number Placeholder">
            <a:extLst>
              <a:ext uri="{FF2B5EF4-FFF2-40B4-BE49-F238E27FC236}">
                <a16:creationId xmlns:a16="http://schemas.microsoft.com/office/drawing/2014/main" id="{43A7049D-ACFA-7C4E-A59A-F1948902CFDF}"/>
              </a:ext>
            </a:extLst>
          </p:cNvP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9501453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v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pic>
        <p:nvPicPr>
          <p:cNvPr id="6" name="Pictur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191661" y="6275723"/>
            <a:ext cx="695452" cy="277477"/>
          </a:xfrm>
          <a:prstGeom prst="rect">
            <a:avLst/>
          </a:prstGeom>
        </p:spPr>
      </p:pic>
    </p:spTree>
    <p:extLst>
      <p:ext uri="{BB962C8B-B14F-4D97-AF65-F5344CB8AC3E}">
        <p14:creationId xmlns:p14="http://schemas.microsoft.com/office/powerpoint/2010/main" val="8610194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ivider_lt_gra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Think 2021 / © 2021 IBM Corporation Confidential</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5051260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theme" Target="../theme/theme3.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theme" Target="../theme/theme5.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theme" Target="../theme/theme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8"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56709388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304889" y="6383868"/>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Group Name / DOC ID / Month XX, 2019 / © 2019 IBM Corporation</a:t>
            </a:r>
            <a:endParaRPr lang="en-US" dirty="0"/>
          </a:p>
        </p:txBody>
      </p:sp>
      <p:sp>
        <p:nvSpPr>
          <p:cNvPr id="8" name="Slide Number Placeholder"/>
          <p:cNvSpPr>
            <a:spLocks noGrp="1"/>
          </p:cNvSpPr>
          <p:nvPr>
            <p:ph type="sldNum" sz="quarter" idx="4"/>
          </p:nvPr>
        </p:nvSpPr>
        <p:spPr>
          <a:xfrm>
            <a:off x="9448802" y="6383868"/>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3289977"/>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HelvNeue Light for IBM" pitchFamily="34" charset="0"/>
        </a:defRPr>
      </a:lvl2pPr>
      <a:lvl3pPr algn="l" rtl="0" eaLnBrk="1" fontAlgn="base" hangingPunct="1">
        <a:lnSpc>
          <a:spcPct val="90000"/>
        </a:lnSpc>
        <a:spcBef>
          <a:spcPct val="0"/>
        </a:spcBef>
        <a:spcAft>
          <a:spcPct val="0"/>
        </a:spcAft>
        <a:defRPr sz="2960">
          <a:solidFill>
            <a:srgbClr val="191919"/>
          </a:solidFill>
          <a:latin typeface="HelvNeue Light for IBM" pitchFamily="34" charset="0"/>
        </a:defRPr>
      </a:lvl3pPr>
      <a:lvl4pPr algn="l" rtl="0" eaLnBrk="1" fontAlgn="base" hangingPunct="1">
        <a:lnSpc>
          <a:spcPct val="90000"/>
        </a:lnSpc>
        <a:spcBef>
          <a:spcPct val="0"/>
        </a:spcBef>
        <a:spcAft>
          <a:spcPct val="0"/>
        </a:spcAft>
        <a:defRPr sz="2960">
          <a:solidFill>
            <a:srgbClr val="191919"/>
          </a:solidFill>
          <a:latin typeface="HelvNeue Light for IBM" pitchFamily="34" charset="0"/>
        </a:defRPr>
      </a:lvl4pPr>
      <a:lvl5pPr algn="l" rtl="0" eaLnBrk="1" fontAlgn="base" hangingPunct="1">
        <a:lnSpc>
          <a:spcPct val="90000"/>
        </a:lnSpc>
        <a:spcBef>
          <a:spcPct val="0"/>
        </a:spcBef>
        <a:spcAft>
          <a:spcPct val="0"/>
        </a:spcAft>
        <a:defRPr sz="2960">
          <a:solidFill>
            <a:srgbClr val="191919"/>
          </a:solidFill>
          <a:latin typeface="HelvNeue Light for IBM" pitchFamily="34" charset="0"/>
        </a:defRPr>
      </a:lvl5pPr>
      <a:lvl6pPr marL="483412" algn="l" rtl="0" eaLnBrk="1" fontAlgn="base" hangingPunct="1">
        <a:lnSpc>
          <a:spcPct val="90000"/>
        </a:lnSpc>
        <a:spcBef>
          <a:spcPct val="0"/>
        </a:spcBef>
        <a:spcAft>
          <a:spcPct val="0"/>
        </a:spcAft>
        <a:defRPr sz="2960">
          <a:solidFill>
            <a:srgbClr val="191919"/>
          </a:solidFill>
          <a:latin typeface="HelvNeue Light for IBM" pitchFamily="34" charset="0"/>
        </a:defRPr>
      </a:lvl6pPr>
      <a:lvl7pPr marL="966828" algn="l" rtl="0" eaLnBrk="1" fontAlgn="base" hangingPunct="1">
        <a:lnSpc>
          <a:spcPct val="90000"/>
        </a:lnSpc>
        <a:spcBef>
          <a:spcPct val="0"/>
        </a:spcBef>
        <a:spcAft>
          <a:spcPct val="0"/>
        </a:spcAft>
        <a:defRPr sz="2960">
          <a:solidFill>
            <a:srgbClr val="191919"/>
          </a:solidFill>
          <a:latin typeface="HelvNeue Light for IBM" pitchFamily="34" charset="0"/>
        </a:defRPr>
      </a:lvl7pPr>
      <a:lvl8pPr marL="1450240" algn="l" rtl="0" eaLnBrk="1" fontAlgn="base" hangingPunct="1">
        <a:lnSpc>
          <a:spcPct val="90000"/>
        </a:lnSpc>
        <a:spcBef>
          <a:spcPct val="0"/>
        </a:spcBef>
        <a:spcAft>
          <a:spcPct val="0"/>
        </a:spcAft>
        <a:defRPr sz="2960">
          <a:solidFill>
            <a:srgbClr val="191919"/>
          </a:solidFill>
          <a:latin typeface="HelvNeue Light for IBM" pitchFamily="34" charset="0"/>
        </a:defRPr>
      </a:lvl8pPr>
      <a:lvl9pPr marL="1933653" algn="l" rtl="0" eaLnBrk="1" fontAlgn="base" hangingPunct="1">
        <a:lnSpc>
          <a:spcPct val="90000"/>
        </a:lnSpc>
        <a:spcBef>
          <a:spcPct val="0"/>
        </a:spcBef>
        <a:spcAft>
          <a:spcPct val="0"/>
        </a:spcAft>
        <a:defRPr sz="2960">
          <a:solidFill>
            <a:srgbClr val="191919"/>
          </a:solidFill>
          <a:latin typeface="HelvNeue Light for IBM"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Wingding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AppleSystemUIFont"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AppleSystemUIFont"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Arial"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Arial"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Arial"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Arial"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5A52A296-75ED-434E-93D1-67E07F6F41BE}"/>
              </a:ext>
            </a:extLst>
          </p:cNvPr>
          <p:cNvGrpSpPr/>
          <p:nvPr userDrawn="1"/>
        </p:nvGrpSpPr>
        <p:grpSpPr>
          <a:xfrm>
            <a:off x="-146307" y="-147320"/>
            <a:ext cx="12485627" cy="7152640"/>
            <a:chOff x="-109730" y="-110490"/>
            <a:chExt cx="9364220" cy="5364480"/>
          </a:xfrm>
        </p:grpSpPr>
        <p:cxnSp>
          <p:nvCxnSpPr>
            <p:cNvPr id="48" name="Straight Connector 47">
              <a:extLst>
                <a:ext uri="{FF2B5EF4-FFF2-40B4-BE49-F238E27FC236}">
                  <a16:creationId xmlns:a16="http://schemas.microsoft.com/office/drawing/2014/main" id="{AE042C14-45C2-3F4A-9E38-03E2483CB6C8}"/>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B7785B8-A2D5-004E-8122-B515BA080F94}"/>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A55F7AF-C0B6-194A-97EC-97B65C3AED83}"/>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41B3799-9572-3746-B635-86D60712AA44}"/>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BE5DBA8-B0AE-1A49-B823-BFFF1A898D56}"/>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4F50A1D-257F-6F46-8B9F-CE88560B6EE0}"/>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12A516E3-49D5-9D49-BA77-51F40A516889}"/>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F0C2A8B-3952-2C45-AFC8-3142758B98B1}"/>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AE9B0BCA-FE5C-4548-8CCF-4421B8AB082B}"/>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A0496EC2-2BC3-D948-A2F8-6F8785243890}"/>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2B7CCFF-54B2-5846-B39E-1FEE107DE1C7}"/>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710F9161-5901-0A42-AC03-BCC345ED65AA}"/>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8EC6F760-824B-6543-A0FC-CB64344EE989}"/>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76670A07-3085-EA44-801B-CD98B569D54E}"/>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8DA6A5F2-9241-9D49-AC1A-86D69B314544}"/>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BBFABEF5-ECD0-204C-9C0D-91DBE0C9AA96}"/>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D979DCEE-DBB5-0846-99A1-EB11C6A1CB7E}"/>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F075AE96-3382-814D-AD24-36D24A4476C0}"/>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C4B4C8ED-7706-3D46-A58B-DBA0961EAB78}"/>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D08F2837-90A8-F047-BEE2-86758F468FEC}"/>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C9BB2C7D-4DF4-6741-96DB-70B2702BAB1F}"/>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09B8AC9B-CAD2-7F44-BD55-9B49B71FCFF3}"/>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B0EEEE3B-B58C-E648-9954-CD08982DAD5D}"/>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C69BD564-C2ED-6C41-B150-58175052AD9A}"/>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8C67943-5D55-7C4C-A329-ABE72D96521E}"/>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30019FDE-2BA7-F642-89D4-ACC36372AE7F}"/>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F5E26E-9D82-1444-A177-853408571F64}"/>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2A1BE17-5109-2841-AF95-6F39BC892872}"/>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B4CCCB5F-748A-9248-AE6C-E81E2F73DF28}"/>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E0FE0A53-1392-2441-9422-A64F029A9385}"/>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5560E18A-4CBA-354D-8BFF-1ABBD55AA0E5}"/>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0F047815-903A-A54F-A4E0-26A2CCD92260}"/>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D8D47159-ED45-4540-9810-15E143EC2810}"/>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2643AA10-B59D-094C-ABF1-DF605AF1739A}"/>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4468734D-1357-D641-A6FD-8C136331E1C0}"/>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FEC540A8-0182-6345-8AAA-6CEFBA7EDBFD}"/>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024CEEA5-03D0-C146-A4D2-580B13714F1E}"/>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FF504E5C-2820-F34E-8223-BBC9CCBAC4C0}"/>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8E5B5FEB-0606-9542-B168-811D1632DAB0}"/>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60F663AA-A679-F24A-B431-F0DABDB950D1}"/>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80416" y="251175"/>
            <a:ext cx="5498592"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51175"/>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bg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5919471"/>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Lst>
  <p:hf hdr="0" dt="0"/>
  <p:txStyles>
    <p:titleStyle>
      <a:lvl1pPr algn="l" rtl="0" eaLnBrk="1" fontAlgn="base" hangingPunct="1">
        <a:lnSpc>
          <a:spcPct val="90000"/>
        </a:lnSpc>
        <a:spcBef>
          <a:spcPct val="0"/>
        </a:spcBef>
        <a:spcAft>
          <a:spcPct val="0"/>
        </a:spcAft>
        <a:defRPr sz="32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p15:clr>
            <a:srgbClr val="F26B43"/>
          </p15:clr>
        </p15:guide>
        <p15:guide id="2" pos="143">
          <p15:clr>
            <a:srgbClr val="F26B43"/>
          </p15:clr>
        </p15:guide>
        <p15:guide id="3" pos="5617">
          <p15:clr>
            <a:srgbClr val="F26B43"/>
          </p15:clr>
        </p15:guide>
        <p15:guide id="4" orient="horz" pos="2829">
          <p15:clr>
            <a:srgbClr val="F26B43"/>
          </p15:clr>
        </p15:guide>
        <p15:guide id="5" orient="horz" pos="3095">
          <p15:clr>
            <a:srgbClr val="F26B43"/>
          </p15:clr>
        </p15:guide>
        <p15:guide id="6" pos="2880">
          <p15:clr>
            <a:srgbClr val="F26B43"/>
          </p15:clr>
        </p15:guide>
        <p15:guide id="7" pos="2735">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3">
          <p15:clr>
            <a:srgbClr val="F26B43"/>
          </p15:clr>
        </p15:guide>
        <p15:guide id="17" orient="horz" pos="814">
          <p15:clr>
            <a:srgbClr val="F26B43"/>
          </p15:clr>
        </p15:guide>
        <p15:guide id="18" orient="horz" pos="1620">
          <p15:clr>
            <a:srgbClr val="F26B43"/>
          </p15:clr>
        </p15:guide>
        <p15:guide id="19" orient="horz" pos="1217">
          <p15:clr>
            <a:srgbClr val="F26B43"/>
          </p15:clr>
        </p15:guide>
        <p15:guide id="20" orient="horz" pos="2020">
          <p15:clr>
            <a:srgbClr val="F26B43"/>
          </p15:clr>
        </p15:guide>
        <p15:guide id="21" orient="horz" pos="24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AA4F62B5-F7D3-2949-A144-E3A84196E7B7}"/>
              </a:ext>
            </a:extLst>
          </p:cNvPr>
          <p:cNvGrpSpPr/>
          <p:nvPr userDrawn="1"/>
        </p:nvGrpSpPr>
        <p:grpSpPr>
          <a:xfrm>
            <a:off x="-146307" y="-147320"/>
            <a:ext cx="12485627" cy="7152640"/>
            <a:chOff x="-109730" y="-110490"/>
            <a:chExt cx="9364220" cy="5364480"/>
          </a:xfrm>
        </p:grpSpPr>
        <p:cxnSp>
          <p:nvCxnSpPr>
            <p:cNvPr id="48" name="Straight Connector 47">
              <a:extLst>
                <a:ext uri="{FF2B5EF4-FFF2-40B4-BE49-F238E27FC236}">
                  <a16:creationId xmlns:a16="http://schemas.microsoft.com/office/drawing/2014/main" id="{D26C0142-3948-634F-8555-7E1857AB82A7}"/>
                </a:ext>
                <a:ext uri="{C183D7F6-B498-43B3-948B-1728B52AA6E4}">
                  <adec:decorative xmlns:adec="http://schemas.microsoft.com/office/drawing/2017/decorative" val="1"/>
                </a:ext>
              </a:extLst>
            </p:cNvPr>
            <p:cNvCxnSpPr>
              <a:cxnSpLocks/>
            </p:cNvCxnSpPr>
            <p:nvPr/>
          </p:nvCxnSpPr>
          <p:spPr bwMode="auto">
            <a:xfrm rot="5400000" flipH="1">
              <a:off x="1814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31C64ED-AE03-A142-8025-F53FA2E19F74}"/>
                </a:ext>
                <a:ext uri="{C183D7F6-B498-43B3-948B-1728B52AA6E4}">
                  <adec:decorative xmlns:adec="http://schemas.microsoft.com/office/drawing/2017/decorative" val="1"/>
                </a:ext>
              </a:extLst>
            </p:cNvPr>
            <p:cNvCxnSpPr>
              <a:cxnSpLocks/>
            </p:cNvCxnSpPr>
            <p:nvPr/>
          </p:nvCxnSpPr>
          <p:spPr bwMode="auto">
            <a:xfrm rot="5400000" flipH="1">
              <a:off x="2011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9167BDD-A070-AB47-886F-87E6124A0C9F}"/>
                </a:ext>
                <a:ext uri="{C183D7F6-B498-43B3-948B-1728B52AA6E4}">
                  <adec:decorative xmlns:adec="http://schemas.microsoft.com/office/drawing/2017/decorative" val="1"/>
                </a:ext>
              </a:extLst>
            </p:cNvPr>
            <p:cNvCxnSpPr>
              <a:cxnSpLocks/>
            </p:cNvCxnSpPr>
            <p:nvPr/>
          </p:nvCxnSpPr>
          <p:spPr bwMode="auto">
            <a:xfrm rot="5400000" flipH="1">
              <a:off x="2240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627ECC50-6159-9A49-A5D5-BEA1A58C38A2}"/>
                </a:ext>
                <a:ext uri="{C183D7F6-B498-43B3-948B-1728B52AA6E4}">
                  <adec:decorative xmlns:adec="http://schemas.microsoft.com/office/drawing/2017/decorative" val="1"/>
                </a:ext>
              </a:extLst>
            </p:cNvPr>
            <p:cNvCxnSpPr>
              <a:cxnSpLocks/>
            </p:cNvCxnSpPr>
            <p:nvPr/>
          </p:nvCxnSpPr>
          <p:spPr bwMode="auto">
            <a:xfrm rot="5400000" flipH="1">
              <a:off x="2468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595E1E4-9F7C-644F-8AD9-40B1382D44E8}"/>
                </a:ext>
                <a:ext uri="{C183D7F6-B498-43B3-948B-1728B52AA6E4}">
                  <adec:decorative xmlns:adec="http://schemas.microsoft.com/office/drawing/2017/decorative" val="1"/>
                </a:ext>
              </a:extLst>
            </p:cNvPr>
            <p:cNvCxnSpPr>
              <a:cxnSpLocks/>
            </p:cNvCxnSpPr>
            <p:nvPr/>
          </p:nvCxnSpPr>
          <p:spPr bwMode="auto">
            <a:xfrm rot="5400000" flipH="1">
              <a:off x="4297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A6471108-A6B3-F441-BF45-D79D23323340}"/>
                </a:ext>
                <a:ext uri="{C183D7F6-B498-43B3-948B-1728B52AA6E4}">
                  <adec:decorative xmlns:adec="http://schemas.microsoft.com/office/drawing/2017/decorative" val="1"/>
                </a:ext>
              </a:extLst>
            </p:cNvPr>
            <p:cNvCxnSpPr>
              <a:cxnSpLocks/>
            </p:cNvCxnSpPr>
            <p:nvPr/>
          </p:nvCxnSpPr>
          <p:spPr bwMode="auto">
            <a:xfrm rot="5400000" flipH="1">
              <a:off x="4526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5BE6D3C1-44A1-994A-A980-9904EC48AEB7}"/>
                </a:ext>
                <a:ext uri="{C183D7F6-B498-43B3-948B-1728B52AA6E4}">
                  <adec:decorative xmlns:adec="http://schemas.microsoft.com/office/drawing/2017/decorative" val="1"/>
                </a:ext>
              </a:extLst>
            </p:cNvPr>
            <p:cNvCxnSpPr>
              <a:cxnSpLocks/>
            </p:cNvCxnSpPr>
            <p:nvPr/>
          </p:nvCxnSpPr>
          <p:spPr bwMode="auto">
            <a:xfrm rot="5400000" flipH="1">
              <a:off x="4754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9483375-5A7D-9941-81F3-CF3C946A5D45}"/>
                </a:ext>
                <a:ext uri="{C183D7F6-B498-43B3-948B-1728B52AA6E4}">
                  <adec:decorative xmlns:adec="http://schemas.microsoft.com/office/drawing/2017/decorative" val="1"/>
                </a:ext>
              </a:extLst>
            </p:cNvPr>
            <p:cNvCxnSpPr>
              <a:cxnSpLocks/>
            </p:cNvCxnSpPr>
            <p:nvPr/>
          </p:nvCxnSpPr>
          <p:spPr bwMode="auto">
            <a:xfrm rot="5400000" flipH="1">
              <a:off x="65836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7CC38EC2-A5A7-E644-9257-624032EF9599}"/>
                </a:ext>
                <a:ext uri="{C183D7F6-B498-43B3-948B-1728B52AA6E4}">
                  <adec:decorative xmlns:adec="http://schemas.microsoft.com/office/drawing/2017/decorative" val="1"/>
                </a:ext>
              </a:extLst>
            </p:cNvPr>
            <p:cNvCxnSpPr>
              <a:cxnSpLocks/>
            </p:cNvCxnSpPr>
            <p:nvPr/>
          </p:nvCxnSpPr>
          <p:spPr bwMode="auto">
            <a:xfrm rot="5400000" flipH="1">
              <a:off x="68122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3BD541EB-899B-A54E-8D10-0DFCA3E7FE3F}"/>
                </a:ext>
                <a:ext uri="{C183D7F6-B498-43B3-948B-1728B52AA6E4}">
                  <adec:decorative xmlns:adec="http://schemas.microsoft.com/office/drawing/2017/decorative" val="1"/>
                </a:ext>
              </a:extLst>
            </p:cNvPr>
            <p:cNvCxnSpPr>
              <a:cxnSpLocks/>
            </p:cNvCxnSpPr>
            <p:nvPr/>
          </p:nvCxnSpPr>
          <p:spPr bwMode="auto">
            <a:xfrm rot="5400000" flipH="1">
              <a:off x="7040880"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CCD4E6CA-ADE2-5940-B429-0504602A2A5D}"/>
                </a:ext>
                <a:ext uri="{C183D7F6-B498-43B3-948B-1728B52AA6E4}">
                  <adec:decorative xmlns:adec="http://schemas.microsoft.com/office/drawing/2017/decorative" val="1"/>
                </a:ext>
              </a:extLst>
            </p:cNvPr>
            <p:cNvCxnSpPr>
              <a:cxnSpLocks/>
            </p:cNvCxnSpPr>
            <p:nvPr/>
          </p:nvCxnSpPr>
          <p:spPr bwMode="auto">
            <a:xfrm rot="5400000" flipH="1">
              <a:off x="8874636" y="-64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C8574933-F2E4-EE40-A46F-404E78B1816C}"/>
                </a:ext>
                <a:ext uri="{C183D7F6-B498-43B3-948B-1728B52AA6E4}">
                  <adec:decorative xmlns:adec="http://schemas.microsoft.com/office/drawing/2017/decorative" val="1"/>
                </a:ext>
              </a:extLst>
            </p:cNvPr>
            <p:cNvCxnSpPr>
              <a:cxnSpLocks/>
            </p:cNvCxnSpPr>
            <p:nvPr/>
          </p:nvCxnSpPr>
          <p:spPr bwMode="auto">
            <a:xfrm rot="5400000" flipH="1">
              <a:off x="1814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A3D839DC-B892-204D-AEF7-8E0948147020}"/>
                </a:ext>
                <a:ext uri="{C183D7F6-B498-43B3-948B-1728B52AA6E4}">
                  <adec:decorative xmlns:adec="http://schemas.microsoft.com/office/drawing/2017/decorative" val="1"/>
                </a:ext>
              </a:extLst>
            </p:cNvPr>
            <p:cNvCxnSpPr>
              <a:cxnSpLocks/>
            </p:cNvCxnSpPr>
            <p:nvPr/>
          </p:nvCxnSpPr>
          <p:spPr bwMode="auto">
            <a:xfrm rot="5400000" flipH="1">
              <a:off x="2011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8126A915-F1E2-8B45-B855-6D0DF756BC21}"/>
                </a:ext>
                <a:ext uri="{C183D7F6-B498-43B3-948B-1728B52AA6E4}">
                  <adec:decorative xmlns:adec="http://schemas.microsoft.com/office/drawing/2017/decorative" val="1"/>
                </a:ext>
              </a:extLst>
            </p:cNvPr>
            <p:cNvCxnSpPr>
              <a:cxnSpLocks/>
            </p:cNvCxnSpPr>
            <p:nvPr/>
          </p:nvCxnSpPr>
          <p:spPr bwMode="auto">
            <a:xfrm rot="5400000" flipH="1">
              <a:off x="2240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8B64BD1A-CE75-4E4E-94F3-90CBEC13FE11}"/>
                </a:ext>
                <a:ext uri="{C183D7F6-B498-43B3-948B-1728B52AA6E4}">
                  <adec:decorative xmlns:adec="http://schemas.microsoft.com/office/drawing/2017/decorative" val="1"/>
                </a:ext>
              </a:extLst>
            </p:cNvPr>
            <p:cNvCxnSpPr>
              <a:cxnSpLocks/>
            </p:cNvCxnSpPr>
            <p:nvPr/>
          </p:nvCxnSpPr>
          <p:spPr bwMode="auto">
            <a:xfrm rot="5400000" flipH="1">
              <a:off x="2468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BA568BFD-1E81-AC43-AE45-15977D18F5C7}"/>
                </a:ext>
                <a:ext uri="{C183D7F6-B498-43B3-948B-1728B52AA6E4}">
                  <adec:decorative xmlns:adec="http://schemas.microsoft.com/office/drawing/2017/decorative" val="1"/>
                </a:ext>
              </a:extLst>
            </p:cNvPr>
            <p:cNvCxnSpPr>
              <a:cxnSpLocks/>
            </p:cNvCxnSpPr>
            <p:nvPr/>
          </p:nvCxnSpPr>
          <p:spPr bwMode="auto">
            <a:xfrm rot="5400000" flipH="1">
              <a:off x="4297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08D6495D-3810-C74C-83B8-72B7B8557029}"/>
                </a:ext>
                <a:ext uri="{C183D7F6-B498-43B3-948B-1728B52AA6E4}">
                  <adec:decorative xmlns:adec="http://schemas.microsoft.com/office/drawing/2017/decorative" val="1"/>
                </a:ext>
              </a:extLst>
            </p:cNvPr>
            <p:cNvCxnSpPr>
              <a:cxnSpLocks/>
            </p:cNvCxnSpPr>
            <p:nvPr/>
          </p:nvCxnSpPr>
          <p:spPr bwMode="auto">
            <a:xfrm rot="5400000" flipH="1">
              <a:off x="4526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Straight Connector 105">
              <a:extLst>
                <a:ext uri="{FF2B5EF4-FFF2-40B4-BE49-F238E27FC236}">
                  <a16:creationId xmlns:a16="http://schemas.microsoft.com/office/drawing/2014/main" id="{B3457BD4-3DF8-794C-A565-1532031728F2}"/>
                </a:ext>
                <a:ext uri="{C183D7F6-B498-43B3-948B-1728B52AA6E4}">
                  <adec:decorative xmlns:adec="http://schemas.microsoft.com/office/drawing/2017/decorative" val="1"/>
                </a:ext>
              </a:extLst>
            </p:cNvPr>
            <p:cNvCxnSpPr>
              <a:cxnSpLocks/>
            </p:cNvCxnSpPr>
            <p:nvPr/>
          </p:nvCxnSpPr>
          <p:spPr bwMode="auto">
            <a:xfrm rot="5400000" flipH="1">
              <a:off x="4754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Straight Connector 106">
              <a:extLst>
                <a:ext uri="{FF2B5EF4-FFF2-40B4-BE49-F238E27FC236}">
                  <a16:creationId xmlns:a16="http://schemas.microsoft.com/office/drawing/2014/main" id="{72C18D23-791E-2845-ADB2-BED457C03ECA}"/>
                </a:ext>
                <a:ext uri="{C183D7F6-B498-43B3-948B-1728B52AA6E4}">
                  <adec:decorative xmlns:adec="http://schemas.microsoft.com/office/drawing/2017/decorative" val="1"/>
                </a:ext>
              </a:extLst>
            </p:cNvPr>
            <p:cNvCxnSpPr>
              <a:cxnSpLocks/>
            </p:cNvCxnSpPr>
            <p:nvPr/>
          </p:nvCxnSpPr>
          <p:spPr bwMode="auto">
            <a:xfrm rot="5400000" flipH="1">
              <a:off x="65836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8" name="Straight Connector 107">
              <a:extLst>
                <a:ext uri="{FF2B5EF4-FFF2-40B4-BE49-F238E27FC236}">
                  <a16:creationId xmlns:a16="http://schemas.microsoft.com/office/drawing/2014/main" id="{B959ED2A-5ADB-A44F-9569-1A579FA3F9D5}"/>
                </a:ext>
                <a:ext uri="{C183D7F6-B498-43B3-948B-1728B52AA6E4}">
                  <adec:decorative xmlns:adec="http://schemas.microsoft.com/office/drawing/2017/decorative" val="1"/>
                </a:ext>
              </a:extLst>
            </p:cNvPr>
            <p:cNvCxnSpPr>
              <a:cxnSpLocks/>
            </p:cNvCxnSpPr>
            <p:nvPr/>
          </p:nvCxnSpPr>
          <p:spPr bwMode="auto">
            <a:xfrm rot="5400000" flipH="1">
              <a:off x="68122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7093697C-96A0-1B4A-9D48-F3F764635A88}"/>
                </a:ext>
                <a:ext uri="{C183D7F6-B498-43B3-948B-1728B52AA6E4}">
                  <adec:decorative xmlns:adec="http://schemas.microsoft.com/office/drawing/2017/decorative" val="1"/>
                </a:ext>
              </a:extLst>
            </p:cNvPr>
            <p:cNvCxnSpPr>
              <a:cxnSpLocks/>
            </p:cNvCxnSpPr>
            <p:nvPr/>
          </p:nvCxnSpPr>
          <p:spPr bwMode="auto">
            <a:xfrm rot="5400000" flipH="1">
              <a:off x="7040880"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69EDDBC-034E-0E42-AE05-CE44E0D5037D}"/>
                </a:ext>
                <a:ext uri="{C183D7F6-B498-43B3-948B-1728B52AA6E4}">
                  <adec:decorative xmlns:adec="http://schemas.microsoft.com/office/drawing/2017/decorative" val="1"/>
                </a:ext>
              </a:extLst>
            </p:cNvPr>
            <p:cNvCxnSpPr>
              <a:cxnSpLocks/>
            </p:cNvCxnSpPr>
            <p:nvPr/>
          </p:nvCxnSpPr>
          <p:spPr bwMode="auto">
            <a:xfrm rot="5400000" flipH="1">
              <a:off x="8874636" y="52082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8B06AD29-5683-9449-B97A-65AFF9C5AE1D}"/>
                </a:ext>
                <a:ext uri="{C183D7F6-B498-43B3-948B-1728B52AA6E4}">
                  <adec:decorative xmlns:adec="http://schemas.microsoft.com/office/drawing/2017/decorative" val="1"/>
                </a:ext>
              </a:extLst>
            </p:cNvPr>
            <p:cNvCxnSpPr>
              <a:cxnSpLocks/>
            </p:cNvCxnSpPr>
            <p:nvPr/>
          </p:nvCxnSpPr>
          <p:spPr bwMode="auto">
            <a:xfrm flipH="1">
              <a:off x="-10973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00A41E53-013B-EA43-9B3A-64113E511E3B}"/>
                </a:ext>
                <a:ext uri="{C183D7F6-B498-43B3-948B-1728B52AA6E4}">
                  <adec:decorative xmlns:adec="http://schemas.microsoft.com/office/drawing/2017/decorative" val="1"/>
                </a:ext>
              </a:extLst>
            </p:cNvPr>
            <p:cNvCxnSpPr>
              <a:cxnSpLocks/>
            </p:cNvCxnSpPr>
            <p:nvPr/>
          </p:nvCxnSpPr>
          <p:spPr bwMode="auto">
            <a:xfrm flipH="1">
              <a:off x="-10973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Straight Connector 112">
              <a:extLst>
                <a:ext uri="{FF2B5EF4-FFF2-40B4-BE49-F238E27FC236}">
                  <a16:creationId xmlns:a16="http://schemas.microsoft.com/office/drawing/2014/main" id="{1E682C4C-7793-F84A-B5F8-0B523EB31379}"/>
                </a:ext>
                <a:ext uri="{C183D7F6-B498-43B3-948B-1728B52AA6E4}">
                  <adec:decorative xmlns:adec="http://schemas.microsoft.com/office/drawing/2017/decorative" val="1"/>
                </a:ext>
              </a:extLst>
            </p:cNvPr>
            <p:cNvCxnSpPr>
              <a:cxnSpLocks/>
            </p:cNvCxnSpPr>
            <p:nvPr/>
          </p:nvCxnSpPr>
          <p:spPr bwMode="auto">
            <a:xfrm flipH="1">
              <a:off x="-10973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1373614D-DED0-054C-BDE4-14436EC4DEFC}"/>
                </a:ext>
                <a:ext uri="{C183D7F6-B498-43B3-948B-1728B52AA6E4}">
                  <adec:decorative xmlns:adec="http://schemas.microsoft.com/office/drawing/2017/decorative" val="1"/>
                </a:ext>
              </a:extLst>
            </p:cNvPr>
            <p:cNvCxnSpPr>
              <a:cxnSpLocks/>
            </p:cNvCxnSpPr>
            <p:nvPr/>
          </p:nvCxnSpPr>
          <p:spPr bwMode="auto">
            <a:xfrm flipH="1">
              <a:off x="-109728"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5A42C696-99CF-3C40-9A2F-98E2DD6655A9}"/>
                </a:ext>
                <a:ext uri="{C183D7F6-B498-43B3-948B-1728B52AA6E4}">
                  <adec:decorative xmlns:adec="http://schemas.microsoft.com/office/drawing/2017/decorative" val="1"/>
                </a:ext>
              </a:extLst>
            </p:cNvPr>
            <p:cNvCxnSpPr>
              <a:cxnSpLocks/>
            </p:cNvCxnSpPr>
            <p:nvPr/>
          </p:nvCxnSpPr>
          <p:spPr bwMode="auto">
            <a:xfrm flipH="1">
              <a:off x="-10973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F7F61623-EB59-7141-B29D-1CCCD994A0D6}"/>
                </a:ext>
                <a:ext uri="{C183D7F6-B498-43B3-948B-1728B52AA6E4}">
                  <adec:decorative xmlns:adec="http://schemas.microsoft.com/office/drawing/2017/decorative" val="1"/>
                </a:ext>
              </a:extLst>
            </p:cNvPr>
            <p:cNvCxnSpPr>
              <a:cxnSpLocks/>
            </p:cNvCxnSpPr>
            <p:nvPr/>
          </p:nvCxnSpPr>
          <p:spPr bwMode="auto">
            <a:xfrm flipH="1">
              <a:off x="-10973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8A836096-37BD-EB46-8567-11338CFB395F}"/>
                </a:ext>
                <a:ext uri="{C183D7F6-B498-43B3-948B-1728B52AA6E4}">
                  <adec:decorative xmlns:adec="http://schemas.microsoft.com/office/drawing/2017/decorative" val="1"/>
                </a:ext>
              </a:extLst>
            </p:cNvPr>
            <p:cNvCxnSpPr>
              <a:cxnSpLocks/>
            </p:cNvCxnSpPr>
            <p:nvPr/>
          </p:nvCxnSpPr>
          <p:spPr bwMode="auto">
            <a:xfrm flipH="1">
              <a:off x="-10973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D4DA1F63-7FD2-4349-9979-66FB88E21E68}"/>
                </a:ext>
                <a:ext uri="{C183D7F6-B498-43B3-948B-1728B52AA6E4}">
                  <adec:decorative xmlns:adec="http://schemas.microsoft.com/office/drawing/2017/decorative" val="1"/>
                </a:ext>
              </a:extLst>
            </p:cNvPr>
            <p:cNvCxnSpPr>
              <a:cxnSpLocks/>
            </p:cNvCxnSpPr>
            <p:nvPr/>
          </p:nvCxnSpPr>
          <p:spPr bwMode="auto">
            <a:xfrm flipH="1">
              <a:off x="-109730" y="22977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78E76EB0-0EAC-8F46-BC30-DF8B862E4AD9}"/>
                </a:ext>
                <a:ext uri="{C183D7F6-B498-43B3-948B-1728B52AA6E4}">
                  <adec:decorative xmlns:adec="http://schemas.microsoft.com/office/drawing/2017/decorative" val="1"/>
                </a:ext>
              </a:extLst>
            </p:cNvPr>
            <p:cNvCxnSpPr>
              <a:cxnSpLocks/>
            </p:cNvCxnSpPr>
            <p:nvPr/>
          </p:nvCxnSpPr>
          <p:spPr bwMode="auto">
            <a:xfrm flipH="1">
              <a:off x="-10973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3F4FEC6C-925C-5A4D-BACD-ECD95B8113A2}"/>
                </a:ext>
                <a:ext uri="{C183D7F6-B498-43B3-948B-1728B52AA6E4}">
                  <adec:decorative xmlns:adec="http://schemas.microsoft.com/office/drawing/2017/decorative" val="1"/>
                </a:ext>
              </a:extLst>
            </p:cNvPr>
            <p:cNvCxnSpPr>
              <a:cxnSpLocks/>
            </p:cNvCxnSpPr>
            <p:nvPr/>
          </p:nvCxnSpPr>
          <p:spPr bwMode="auto">
            <a:xfrm flipH="1">
              <a:off x="9163050" y="65394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8A08FEBD-EF6A-3A48-B1DB-37B40D30FA68}"/>
                </a:ext>
                <a:ext uri="{C183D7F6-B498-43B3-948B-1728B52AA6E4}">
                  <adec:decorative xmlns:adec="http://schemas.microsoft.com/office/drawing/2017/decorative" val="1"/>
                </a:ext>
              </a:extLst>
            </p:cNvPr>
            <p:cNvCxnSpPr>
              <a:cxnSpLocks/>
            </p:cNvCxnSpPr>
            <p:nvPr/>
          </p:nvCxnSpPr>
          <p:spPr bwMode="auto">
            <a:xfrm flipH="1">
              <a:off x="9163050" y="129432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4661E9D0-44EC-7B4A-BF12-3860F83FFC23}"/>
                </a:ext>
                <a:ext uri="{C183D7F6-B498-43B3-948B-1728B52AA6E4}">
                  <adec:decorative xmlns:adec="http://schemas.microsoft.com/office/drawing/2017/decorative" val="1"/>
                </a:ext>
              </a:extLst>
            </p:cNvPr>
            <p:cNvCxnSpPr>
              <a:cxnSpLocks/>
            </p:cNvCxnSpPr>
            <p:nvPr/>
          </p:nvCxnSpPr>
          <p:spPr bwMode="auto">
            <a:xfrm flipH="1">
              <a:off x="9163050" y="1934408"/>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7344204B-B0C9-6D43-84F3-872D860822B0}"/>
                </a:ext>
                <a:ext uri="{C183D7F6-B498-43B3-948B-1728B52AA6E4}">
                  <adec:decorative xmlns:adec="http://schemas.microsoft.com/office/drawing/2017/decorative" val="1"/>
                </a:ext>
              </a:extLst>
            </p:cNvPr>
            <p:cNvCxnSpPr>
              <a:cxnSpLocks/>
            </p:cNvCxnSpPr>
            <p:nvPr/>
          </p:nvCxnSpPr>
          <p:spPr bwMode="auto">
            <a:xfrm flipH="1">
              <a:off x="9163050" y="2575397"/>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7F3D9119-BE19-8349-A0DB-A5A0EDC668B9}"/>
                </a:ext>
                <a:ext uri="{C183D7F6-B498-43B3-948B-1728B52AA6E4}">
                  <adec:decorative xmlns:adec="http://schemas.microsoft.com/office/drawing/2017/decorative" val="1"/>
                </a:ext>
              </a:extLst>
            </p:cNvPr>
            <p:cNvCxnSpPr>
              <a:cxnSpLocks/>
            </p:cNvCxnSpPr>
            <p:nvPr/>
          </p:nvCxnSpPr>
          <p:spPr bwMode="auto">
            <a:xfrm flipH="1">
              <a:off x="9163050" y="320925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1F1B368F-7E40-C747-8ACD-DA23827C0754}"/>
                </a:ext>
                <a:ext uri="{C183D7F6-B498-43B3-948B-1728B52AA6E4}">
                  <adec:decorative xmlns:adec="http://schemas.microsoft.com/office/drawing/2017/decorative" val="1"/>
                </a:ext>
              </a:extLst>
            </p:cNvPr>
            <p:cNvCxnSpPr>
              <a:cxnSpLocks/>
            </p:cNvCxnSpPr>
            <p:nvPr/>
          </p:nvCxnSpPr>
          <p:spPr bwMode="auto">
            <a:xfrm flipH="1">
              <a:off x="9163050" y="3849332"/>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0900EA58-8ED0-2E47-B1D1-E72A72B84AD2}"/>
                </a:ext>
                <a:ext uri="{C183D7F6-B498-43B3-948B-1728B52AA6E4}">
                  <adec:decorative xmlns:adec="http://schemas.microsoft.com/office/drawing/2017/decorative" val="1"/>
                </a:ext>
              </a:extLst>
            </p:cNvPr>
            <p:cNvCxnSpPr>
              <a:cxnSpLocks/>
            </p:cNvCxnSpPr>
            <p:nvPr/>
          </p:nvCxnSpPr>
          <p:spPr bwMode="auto">
            <a:xfrm flipH="1">
              <a:off x="9163050" y="4491180"/>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35484EED-31E0-4241-9215-8EAFEAF1557D}"/>
                </a:ext>
                <a:ext uri="{C183D7F6-B498-43B3-948B-1728B52AA6E4}">
                  <adec:decorative xmlns:adec="http://schemas.microsoft.com/office/drawing/2017/decorative" val="1"/>
                </a:ext>
              </a:extLst>
            </p:cNvPr>
            <p:cNvCxnSpPr>
              <a:cxnSpLocks/>
            </p:cNvCxnSpPr>
            <p:nvPr/>
          </p:nvCxnSpPr>
          <p:spPr bwMode="auto">
            <a:xfrm flipH="1">
              <a:off x="9163050" y="22474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4722285A-367A-D94B-97B3-43DDBEC76000}"/>
                </a:ext>
                <a:ext uri="{C183D7F6-B498-43B3-948B-1728B52AA6E4}">
                  <adec:decorative xmlns:adec="http://schemas.microsoft.com/office/drawing/2017/decorative" val="1"/>
                </a:ext>
              </a:extLst>
            </p:cNvPr>
            <p:cNvCxnSpPr>
              <a:cxnSpLocks/>
            </p:cNvCxnSpPr>
            <p:nvPr/>
          </p:nvCxnSpPr>
          <p:spPr bwMode="auto">
            <a:xfrm flipH="1">
              <a:off x="9163050" y="4917056"/>
              <a:ext cx="91440" cy="0"/>
            </a:xfrm>
            <a:prstGeom prst="line">
              <a:avLst/>
            </a:prstGeom>
            <a:ln>
              <a:solidFill>
                <a:srgbClr val="C6C6C6"/>
              </a:solidFill>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4" name="Title Placeholder"/>
          <p:cNvSpPr>
            <a:spLocks noGrp="1"/>
          </p:cNvSpPr>
          <p:nvPr>
            <p:ph type="title"/>
          </p:nvPr>
        </p:nvSpPr>
        <p:spPr>
          <a:xfrm>
            <a:off x="280416" y="262159"/>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2159"/>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304889" y="6406297"/>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a:solidFill>
                  <a:schemeClr val="tx1"/>
                </a:solidFill>
                <a:latin typeface="IBM Plex Sans" panose="020B0503050203000203" pitchFamily="34" charset="0"/>
              </a:defRPr>
            </a:lvl1pPr>
          </a:lstStyle>
          <a:p>
            <a:r>
              <a:rPr lang="en-US"/>
              <a:t>IBM Think 2021 / © 2021 IBM Corporation Confidential</a:t>
            </a:r>
            <a:endParaRPr lang="en-US" dirty="0"/>
          </a:p>
        </p:txBody>
      </p:sp>
      <p:sp>
        <p:nvSpPr>
          <p:cNvPr id="8" name="Slide Number Placeholder"/>
          <p:cNvSpPr>
            <a:spLocks noGrp="1"/>
          </p:cNvSpPr>
          <p:nvPr>
            <p:ph type="sldNum" sz="quarter" idx="4"/>
          </p:nvPr>
        </p:nvSpPr>
        <p:spPr>
          <a:xfrm>
            <a:off x="9448802" y="6406297"/>
            <a:ext cx="2438309" cy="222249"/>
          </a:xfrm>
          <a:prstGeom prst="rect">
            <a:avLst/>
          </a:prstGeom>
        </p:spPr>
        <p:txBody>
          <a:bodyPr vert="horz" lIns="0" tIns="0" rIns="0" bIns="0" rtlCol="0" anchor="ctr"/>
          <a:lstStyle>
            <a:lvl1pPr algn="r">
              <a:defRPr sz="80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0888208"/>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00" r:id="rId27"/>
    <p:sldLayoutId id="2147483801" r:id="rId28"/>
    <p:sldLayoutId id="2147483802" r:id="rId29"/>
    <p:sldLayoutId id="2147483803" r:id="rId30"/>
    <p:sldLayoutId id="2147483804" r:id="rId31"/>
    <p:sldLayoutId id="2147483805" r:id="rId32"/>
  </p:sldLayoutIdLst>
  <p:hf hdr="0" dt="0"/>
  <p:txStyles>
    <p:title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tx1"/>
        </a:buClr>
        <a:buSzPct val="100000"/>
        <a:buFont typeface="IBM Plex Sans" panose="020B0604020202020204" pitchFamily="34" charset="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tx1"/>
        </a:buClr>
        <a:buSzPct val="100000"/>
        <a:buFont typeface="IBM Plex Sans" charset="-120"/>
        <a:buChar char="–"/>
        <a:tabLst/>
        <a:defRPr sz="1867"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tx1"/>
        </a:buClr>
        <a:buFont typeface="IBM Plex Sans" charset="-120"/>
        <a:buChar char="»"/>
        <a:tabLst/>
        <a:defRPr sz="1867">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3">
          <p15:clr>
            <a:srgbClr val="F26B43"/>
          </p15:clr>
        </p15:guide>
        <p15:guide id="2" pos="143">
          <p15:clr>
            <a:srgbClr val="F26B43"/>
          </p15:clr>
        </p15:guide>
        <p15:guide id="3" pos="5617">
          <p15:clr>
            <a:srgbClr val="F26B43"/>
          </p15:clr>
        </p15:guide>
        <p15:guide id="4" orient="horz" pos="2829">
          <p15:clr>
            <a:srgbClr val="F26B43"/>
          </p15:clr>
        </p15:guide>
        <p15:guide id="5" orient="horz" pos="3095">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4">
          <p15:clr>
            <a:srgbClr val="F26B43"/>
          </p15:clr>
        </p15:guide>
        <p15:guide id="18" orient="horz" pos="1620">
          <p15:clr>
            <a:srgbClr val="F26B43"/>
          </p15:clr>
        </p15:guide>
        <p15:guide id="19" orient="horz" pos="1217">
          <p15:clr>
            <a:srgbClr val="F26B43"/>
          </p15:clr>
        </p15:guide>
        <p15:guide id="20" orient="horz" pos="2020">
          <p15:clr>
            <a:srgbClr val="F26B43"/>
          </p15:clr>
        </p15:guide>
        <p15:guide id="21" orient="horz" pos="242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213387277"/>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 id="2147483828" r:id="rId22"/>
    <p:sldLayoutId id="2147483829" r:id="rId23"/>
    <p:sldLayoutId id="2147483830" r:id="rId24"/>
    <p:sldLayoutId id="2147483831" r:id="rId25"/>
    <p:sldLayoutId id="2147483832" r:id="rId26"/>
    <p:sldLayoutId id="2147483833" r:id="rId27"/>
    <p:sldLayoutId id="2147483834" r:id="rId28"/>
    <p:sldLayoutId id="2147483835" r:id="rId29"/>
    <p:sldLayoutId id="2147483836" r:id="rId30"/>
    <p:sldLayoutId id="2147483837" r:id="rId31"/>
    <p:sldLayoutId id="2147483838" r:id="rId32"/>
  </p:sldLayoutIdLst>
  <p:hf hdr="0" dt="0"/>
  <p:txStyles>
    <p:titleStyle>
      <a:lvl1pPr algn="l" rtl="0" eaLnBrk="1" fontAlgn="base" hangingPunct="1">
        <a:lnSpc>
          <a:spcPct val="90000"/>
        </a:lnSpc>
        <a:spcBef>
          <a:spcPct val="0"/>
        </a:spcBef>
        <a:spcAft>
          <a:spcPct val="0"/>
        </a:spcAft>
        <a:defRPr sz="32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440961957"/>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 id="2147483862" r:id="rId23"/>
    <p:sldLayoutId id="2147483863" r:id="rId24"/>
    <p:sldLayoutId id="2147483864" r:id="rId25"/>
    <p:sldLayoutId id="2147483865" r:id="rId26"/>
    <p:sldLayoutId id="2147483866" r:id="rId27"/>
    <p:sldLayoutId id="2147483867" r:id="rId28"/>
    <p:sldLayoutId id="2147483868" r:id="rId29"/>
    <p:sldLayoutId id="2147483869" r:id="rId30"/>
    <p:sldLayoutId id="2147483870" r:id="rId31"/>
    <p:sldLayoutId id="2147483871" r:id="rId32"/>
  </p:sldLayoutIdLst>
  <p:hf hdr="0" dt="0"/>
  <p:txStyles>
    <p:titleStyle>
      <a:lvl1pPr algn="l" rtl="0" eaLnBrk="1" fontAlgn="base" hangingPunct="1">
        <a:lnSpc>
          <a:spcPct val="90000"/>
        </a:lnSpc>
        <a:spcBef>
          <a:spcPct val="0"/>
        </a:spcBef>
        <a:spcAft>
          <a:spcPct val="0"/>
        </a:spcAft>
        <a:defRPr sz="32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p:titleStyle>
    <p:body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b="0" i="0">
          <a:solidFill>
            <a:schemeClr val="bg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867" b="0" i="0" baseline="0">
          <a:solidFill>
            <a:schemeClr val="bg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bg1"/>
        </a:buClr>
        <a:buFont typeface="Arial" panose="020B0604020202020204" pitchFamily="34" charset="0"/>
        <a:buChar char="•"/>
        <a:tabLst/>
        <a:defRPr sz="1867" b="0" i="0">
          <a:solidFill>
            <a:schemeClr val="bg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50.xml"/><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50.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dba.ideas.ibm.com/ideas/WDGRPA-I-64" TargetMode="External"/><Relationship Id="rId7" Type="http://schemas.openxmlformats.org/officeDocument/2006/relationships/hyperlink" Target="https://www.ibm.com/docs/en/rpa/21.0?topic=pdf-get-text-by-ocr" TargetMode="External"/><Relationship Id="rId2" Type="http://schemas.openxmlformats.org/officeDocument/2006/relationships/notesSlide" Target="../notesSlides/notesSlide14.xml"/><Relationship Id="rId1" Type="http://schemas.openxmlformats.org/officeDocument/2006/relationships/slideLayout" Target="../slideLayouts/slideLayout53.xml"/><Relationship Id="rId6" Type="http://schemas.openxmlformats.org/officeDocument/2006/relationships/hyperlink" Target="https://www.ibm.com/docs/en/rpa/21.0?topic=ocr-click-by" TargetMode="Externa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8" Type="http://schemas.openxmlformats.org/officeDocument/2006/relationships/hyperlink" Target="https://www.ibm.com/training/course/WB504G" TargetMode="External"/><Relationship Id="rId3" Type="http://schemas.openxmlformats.org/officeDocument/2006/relationships/image" Target="../media/image30.jpg"/><Relationship Id="rId7" Type="http://schemas.openxmlformats.org/officeDocument/2006/relationships/hyperlink" Target="https://www.ibm.com/docs/en/rpa/21.0?topic=automation-orchestrating-bots" TargetMode="External"/><Relationship Id="rId2" Type="http://schemas.openxmlformats.org/officeDocument/2006/relationships/notesSlide" Target="../notesSlides/notesSlide16.xml"/><Relationship Id="rId1" Type="http://schemas.openxmlformats.org/officeDocument/2006/relationships/slideLayout" Target="../slideLayouts/slideLayout181.xml"/><Relationship Id="rId6" Type="http://schemas.openxmlformats.org/officeDocument/2006/relationships/hyperlink" Target="https://www.ibm.com/docs/en/rpa/21.0?topic=automation-deploying-bots" TargetMode="External"/><Relationship Id="rId5" Type="http://schemas.openxmlformats.org/officeDocument/2006/relationships/hyperlink" Target="https://www.ibm.com/docs/en/rpa/21.0?topic=automation-script-development" TargetMode="External"/><Relationship Id="rId4" Type="http://schemas.openxmlformats.org/officeDocument/2006/relationships/hyperlink" Target="https://www.ibm.com/docs/en/rpa/21.0?topic=release-note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www.ibm.com/legal/copytrade" TargetMode="External"/><Relationship Id="rId1" Type="http://schemas.openxmlformats.org/officeDocument/2006/relationships/slideLayout" Target="../slideLayouts/slideLayout6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4.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8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B75"/>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5" y="268224"/>
            <a:ext cx="6502349" cy="5726176"/>
          </a:xfrm>
        </p:spPr>
        <p:txBody>
          <a:bodyPr/>
          <a:lstStyle/>
          <a:p>
            <a:r>
              <a:rPr lang="en-GB" dirty="0"/>
              <a:t>What’s New in IBM RPA 21.0.2</a:t>
            </a:r>
            <a:br>
              <a:rPr lang="en-US" dirty="0"/>
            </a:br>
            <a:r>
              <a:rPr lang="en-US" sz="2133" dirty="0"/>
              <a:t>—</a:t>
            </a:r>
            <a:br>
              <a:rPr lang="en-US" dirty="0"/>
            </a:br>
            <a:br>
              <a:rPr lang="en-US" dirty="0"/>
            </a:br>
            <a:br>
              <a:rPr lang="en-US" sz="2133" dirty="0"/>
            </a:br>
            <a:endParaRPr lang="en-US" sz="2133" dirty="0"/>
          </a:p>
        </p:txBody>
      </p:sp>
    </p:spTree>
    <p:extLst>
      <p:ext uri="{BB962C8B-B14F-4D97-AF65-F5344CB8AC3E}">
        <p14:creationId xmlns:p14="http://schemas.microsoft.com/office/powerpoint/2010/main" val="1478571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p:cNvSpPr>
            <a:spLocks noGrp="1"/>
          </p:cNvSpPr>
          <p:nvPr>
            <p:ph type="title"/>
          </p:nvPr>
        </p:nvSpPr>
        <p:spPr/>
        <p:txBody>
          <a:bodyPr/>
          <a:lstStyle/>
          <a:p>
            <a:r>
              <a:rPr kumimoji="0" lang="en-US" sz="40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Enhance security of </a:t>
            </a:r>
            <a:r>
              <a:rPr kumimoji="0" lang="en-US" sz="4000" b="0" i="0" u="none" strike="noStrike" kern="0" cap="none" spc="0" normalizeH="0" baseline="0" noProof="0" dirty="0">
                <a:ln>
                  <a:noFill/>
                </a:ln>
                <a:solidFill>
                  <a:srgbClr val="00B0F0"/>
                </a:solidFill>
                <a:effectLst/>
                <a:uLnTx/>
                <a:uFillTx/>
                <a:latin typeface="Arial" panose="020B0604020202020204"/>
                <a:cs typeface="Arial" panose="020B0604020202020204" pitchFamily="34" charset="0"/>
              </a:rPr>
              <a:t>keys</a:t>
            </a:r>
            <a:endParaRPr lang="en-US" sz="2800" dirty="0">
              <a:solidFill>
                <a:srgbClr val="00B0F0"/>
              </a:solidFill>
            </a:endParaRPr>
          </a:p>
        </p:txBody>
      </p:sp>
      <p:sp>
        <p:nvSpPr>
          <p:cNvPr id="8" name="!!Section"/>
          <p:cNvSpPr>
            <a:spLocks noGrp="1"/>
          </p:cNvSpPr>
          <p:nvPr>
            <p:ph type="body" sz="quarter" idx="13"/>
          </p:nvPr>
        </p:nvSpPr>
        <p:spPr/>
        <p:txBody>
          <a:bodyPr/>
          <a:lstStyle/>
          <a:p>
            <a:r>
              <a:rPr lang="en-US" dirty="0"/>
              <a:t>The following three features greatly enhance the governance and protection of keys within IBM RPA. </a:t>
            </a:r>
          </a:p>
          <a:p>
            <a:pPr lvl="1"/>
            <a:r>
              <a:rPr lang="en-US" dirty="0"/>
              <a:t>Support for passphrase protected private keys</a:t>
            </a:r>
          </a:p>
          <a:p>
            <a:pPr lvl="1"/>
            <a:r>
              <a:rPr lang="en-US" dirty="0"/>
              <a:t>Restrict runtime access to the private key</a:t>
            </a:r>
          </a:p>
          <a:p>
            <a:pPr lvl="1"/>
            <a:r>
              <a:rPr lang="en-US" dirty="0"/>
              <a:t>Over-the-wire protection</a:t>
            </a:r>
          </a:p>
        </p:txBody>
      </p:sp>
      <p:pic>
        <p:nvPicPr>
          <p:cNvPr id="4" name="!!Image2" descr="Text&#10;&#10;Description automatically generated with low confidence">
            <a:extLst>
              <a:ext uri="{FF2B5EF4-FFF2-40B4-BE49-F238E27FC236}">
                <a16:creationId xmlns:a16="http://schemas.microsoft.com/office/drawing/2014/main" id="{0C51176A-44EA-439D-A5E4-F4BC77A030D0}"/>
              </a:ext>
            </a:extLst>
          </p:cNvPr>
          <p:cNvPicPr>
            <a:picLocks noChangeAspect="1"/>
          </p:cNvPicPr>
          <p:nvPr/>
        </p:nvPicPr>
        <p:blipFill rotWithShape="1">
          <a:blip r:embed="rId3"/>
          <a:srcRect l="20393" r="20393"/>
          <a:stretch/>
        </p:blipFill>
        <p:spPr>
          <a:xfrm>
            <a:off x="6096000" y="-1"/>
            <a:ext cx="6096000" cy="6858001"/>
          </a:xfrm>
          <a:prstGeom prst="rect">
            <a:avLst/>
          </a:prstGeom>
        </p:spPr>
      </p:pic>
      <p:sp>
        <p:nvSpPr>
          <p:cNvPr id="3" name="!!box">
            <a:extLst>
              <a:ext uri="{C183D7F6-B498-43B3-948B-1728B52AA6E4}">
                <adec:decorative xmlns:adec="http://schemas.microsoft.com/office/drawing/2017/decorative" val="0"/>
              </a:ext>
            </a:extLst>
          </p:cNvPr>
          <p:cNvSpPr>
            <a:spLocks noGrp="1"/>
          </p:cNvSpPr>
          <p:nvPr>
            <p:ph sz="quarter" idx="18"/>
          </p:nvPr>
        </p:nvSpPr>
        <p:spPr>
          <a:effectLst>
            <a:glow rad="101600">
              <a:schemeClr val="accent5">
                <a:satMod val="175000"/>
                <a:alpha val="40000"/>
              </a:schemeClr>
            </a:glow>
          </a:effectLst>
        </p:spPr>
        <p:txBody>
          <a:bodyPr anchor="b"/>
          <a:lstStyle/>
          <a:p>
            <a:pPr algn="ctr"/>
            <a:r>
              <a:rPr lang="en-US" dirty="0"/>
              <a:t>Read more technical details in the documentation</a:t>
            </a:r>
          </a:p>
        </p:txBody>
      </p:sp>
      <p:pic>
        <p:nvPicPr>
          <p:cNvPr id="14" name="Graphic 13" descr="Open book with solid fill">
            <a:extLst>
              <a:ext uri="{FF2B5EF4-FFF2-40B4-BE49-F238E27FC236}">
                <a16:creationId xmlns:a16="http://schemas.microsoft.com/office/drawing/2014/main" id="{41E32E0B-4E09-4413-907B-F606FA6A67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89535" y="787660"/>
            <a:ext cx="914400" cy="914400"/>
          </a:xfrm>
          <a:prstGeom prst="rect">
            <a:avLst/>
          </a:prstGeom>
          <a:effectLst>
            <a:glow rad="101600">
              <a:schemeClr val="accent5">
                <a:satMod val="175000"/>
                <a:alpha val="40000"/>
              </a:schemeClr>
            </a:glow>
          </a:effectLst>
        </p:spPr>
      </p:pic>
      <p:sp>
        <p:nvSpPr>
          <p:cNvPr id="7" name="Footer Placeholder">
            <a:extLst>
              <a:ext uri="{FF2B5EF4-FFF2-40B4-BE49-F238E27FC236}">
                <a16:creationId xmlns:a16="http://schemas.microsoft.com/office/drawing/2014/main" id="{71EA804D-C064-4329-AC62-4656ED5E43E0}"/>
              </a:ext>
            </a:extLst>
          </p:cNvPr>
          <p:cNvSpPr>
            <a:spLocks noGrp="1"/>
          </p:cNvSpPr>
          <p:nvPr>
            <p:ph type="ftr" sz="quarter" idx="10"/>
          </p:nvPr>
        </p:nvSpPr>
        <p:spPr>
          <a:xfrm>
            <a:off x="304889" y="6538848"/>
            <a:ext cx="5486313" cy="222249"/>
          </a:xfrm>
        </p:spPr>
        <p:txBody>
          <a:bodyPr/>
          <a:lstStyle/>
          <a:p>
            <a:r>
              <a:rPr lang="en-US" dirty="0"/>
              <a:t>IBM Business Automation / What’s New in IBM RPA 21.0.2 / Dec 20, 2021 / © 2021 IBM Corporation</a:t>
            </a:r>
          </a:p>
        </p:txBody>
      </p:sp>
    </p:spTree>
    <p:extLst>
      <p:ext uri="{BB962C8B-B14F-4D97-AF65-F5344CB8AC3E}">
        <p14:creationId xmlns:p14="http://schemas.microsoft.com/office/powerpoint/2010/main" val="411049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2">
            <a:extLst>
              <a:ext uri="{FF2B5EF4-FFF2-40B4-BE49-F238E27FC236}">
                <a16:creationId xmlns:a16="http://schemas.microsoft.com/office/drawing/2014/main" id="{47841097-5FE6-42D7-8224-55F706B543AA}"/>
              </a:ext>
            </a:extLst>
          </p:cNvPr>
          <p:cNvPicPr>
            <a:picLocks noChangeAspect="1"/>
          </p:cNvPicPr>
          <p:nvPr/>
        </p:nvPicPr>
        <p:blipFill rotWithShape="1">
          <a:blip r:embed="rId3"/>
          <a:srcRect t="11423" b="11423"/>
          <a:stretch/>
        </p:blipFill>
        <p:spPr>
          <a:xfrm>
            <a:off x="6096000" y="9"/>
            <a:ext cx="6096000" cy="3434310"/>
          </a:xfrm>
          <a:prstGeom prst="rect">
            <a:avLst/>
          </a:prstGeom>
          <a:noFill/>
        </p:spPr>
      </p:pic>
      <p:sp>
        <p:nvSpPr>
          <p:cNvPr id="32" name="Slide Number Placeholder 5">
            <a:extLst>
              <a:ext uri="{FF2B5EF4-FFF2-40B4-BE49-F238E27FC236}">
                <a16:creationId xmlns:a16="http://schemas.microsoft.com/office/drawing/2014/main" id="{11B1AD41-AE27-425A-8B07-75F7C9ADAF82}"/>
              </a:ext>
            </a:extLst>
          </p:cNvPr>
          <p:cNvSpPr>
            <a:spLocks noGrp="1"/>
          </p:cNvSpPr>
          <p:nvPr>
            <p:ph type="sldNum" sz="quarter" idx="4"/>
          </p:nvPr>
        </p:nvSpPr>
        <p:spPr/>
        <p:txBody>
          <a:bodyPr/>
          <a:lstStyle/>
          <a:p>
            <a:pPr>
              <a:spcAft>
                <a:spcPts val="600"/>
              </a:spcAft>
            </a:pPr>
            <a:fld id="{59395FB3-9C97-154F-86B2-7E381B951268}" type="slidenum">
              <a:rPr lang="en-US" smtClean="0"/>
              <a:pPr>
                <a:spcAft>
                  <a:spcPts val="600"/>
                </a:spcAft>
              </a:pPr>
              <a:t>11</a:t>
            </a:fld>
            <a:endParaRPr lang="en-US"/>
          </a:p>
        </p:txBody>
      </p:sp>
      <p:sp>
        <p:nvSpPr>
          <p:cNvPr id="26" name="!!Title">
            <a:extLst>
              <a:ext uri="{FF2B5EF4-FFF2-40B4-BE49-F238E27FC236}">
                <a16:creationId xmlns:a16="http://schemas.microsoft.com/office/drawing/2014/main" id="{33EB9FF3-9868-4084-8544-051AFD3C8FFD}"/>
              </a:ext>
            </a:extLst>
          </p:cNvPr>
          <p:cNvSpPr txBox="1">
            <a:spLocks/>
          </p:cNvSpPr>
          <p:nvPr/>
        </p:nvSpPr>
        <p:spPr>
          <a:xfrm>
            <a:off x="268226" y="258231"/>
            <a:ext cx="5522976" cy="70933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3200"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pitchFamily="34" charset="0"/>
              </a:defRPr>
            </a:lvl2pPr>
            <a:lvl3pPr algn="l" rtl="0" eaLnBrk="1" fontAlgn="base" hangingPunct="1">
              <a:lnSpc>
                <a:spcPct val="90000"/>
              </a:lnSpc>
              <a:spcBef>
                <a:spcPct val="0"/>
              </a:spcBef>
              <a:spcAft>
                <a:spcPct val="0"/>
              </a:spcAft>
              <a:defRPr sz="2960">
                <a:solidFill>
                  <a:srgbClr val="191919"/>
                </a:solidFill>
                <a:latin typeface="IBM Plex Sans" pitchFamily="34" charset="0"/>
              </a:defRPr>
            </a:lvl3pPr>
            <a:lvl4pPr algn="l" rtl="0" eaLnBrk="1" fontAlgn="base" hangingPunct="1">
              <a:lnSpc>
                <a:spcPct val="90000"/>
              </a:lnSpc>
              <a:spcBef>
                <a:spcPct val="0"/>
              </a:spcBef>
              <a:spcAft>
                <a:spcPct val="0"/>
              </a:spcAft>
              <a:defRPr sz="2960">
                <a:solidFill>
                  <a:srgbClr val="191919"/>
                </a:solidFill>
                <a:latin typeface="IBM Plex Sans" pitchFamily="34" charset="0"/>
              </a:defRPr>
            </a:lvl4pPr>
            <a:lvl5pPr algn="l" rtl="0" eaLnBrk="1" fontAlgn="base" hangingPunct="1">
              <a:lnSpc>
                <a:spcPct val="90000"/>
              </a:lnSpc>
              <a:spcBef>
                <a:spcPct val="0"/>
              </a:spcBef>
              <a:spcAft>
                <a:spcPct val="0"/>
              </a:spcAft>
              <a:defRPr sz="2960">
                <a:solidFill>
                  <a:srgbClr val="191919"/>
                </a:solidFill>
                <a:latin typeface="IBM Plex Sans"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pitchFamily="34" charset="0"/>
              </a:defRPr>
            </a:lvl9pPr>
          </a:lstStyle>
          <a:p>
            <a:r>
              <a:rPr lang="es-419" kern="0" dirty="0" err="1">
                <a:solidFill>
                  <a:schemeClr val="tx2"/>
                </a:solidFill>
              </a:rPr>
              <a:t>Start</a:t>
            </a:r>
            <a:r>
              <a:rPr lang="es-419" kern="0" dirty="0">
                <a:solidFill>
                  <a:schemeClr val="tx2"/>
                </a:solidFill>
              </a:rPr>
              <a:t> </a:t>
            </a:r>
            <a:r>
              <a:rPr lang="es-419" kern="0" dirty="0" err="1">
                <a:solidFill>
                  <a:srgbClr val="00B0F0"/>
                </a:solidFill>
              </a:rPr>
              <a:t>bot</a:t>
            </a:r>
            <a:r>
              <a:rPr lang="es-419" kern="0" dirty="0">
                <a:solidFill>
                  <a:schemeClr val="tx2"/>
                </a:solidFill>
              </a:rPr>
              <a:t> </a:t>
            </a:r>
            <a:r>
              <a:rPr lang="es-419" kern="0" dirty="0" err="1">
                <a:solidFill>
                  <a:schemeClr val="tx2"/>
                </a:solidFill>
              </a:rPr>
              <a:t>from</a:t>
            </a:r>
            <a:r>
              <a:rPr lang="es-419" kern="0" dirty="0"/>
              <a:t> </a:t>
            </a:r>
            <a:r>
              <a:rPr lang="es-419" kern="0" dirty="0">
                <a:solidFill>
                  <a:schemeClr val="bg1"/>
                </a:solidFill>
              </a:rPr>
              <a:t>API</a:t>
            </a:r>
            <a:endParaRPr lang="en-US" sz="2400" kern="0" dirty="0">
              <a:solidFill>
                <a:schemeClr val="bg1"/>
              </a:solidFill>
            </a:endParaRPr>
          </a:p>
        </p:txBody>
      </p:sp>
      <p:sp>
        <p:nvSpPr>
          <p:cNvPr id="17" name="!!Section">
            <a:extLst>
              <a:ext uri="{FF2B5EF4-FFF2-40B4-BE49-F238E27FC236}">
                <a16:creationId xmlns:a16="http://schemas.microsoft.com/office/drawing/2014/main" id="{7BA4AF96-FFE6-4F4D-AC1F-CBCF9D303937}"/>
              </a:ext>
            </a:extLst>
          </p:cNvPr>
          <p:cNvSpPr txBox="1">
            <a:spLocks/>
          </p:cNvSpPr>
          <p:nvPr/>
        </p:nvSpPr>
        <p:spPr>
          <a:xfrm>
            <a:off x="193798" y="977627"/>
            <a:ext cx="5498592" cy="883071"/>
          </a:xfrm>
          <a:prstGeom prst="rect">
            <a:avLst/>
          </a:prstGeom>
        </p:spPr>
        <p:txBody>
          <a:bodyPr/>
          <a:lstStyle>
            <a:lvl1pPr marL="0" indent="0" algn="l" rtl="0" eaLnBrk="1" fontAlgn="base" hangingPunct="1">
              <a:lnSpc>
                <a:spcPct val="100000"/>
              </a:lnSpc>
              <a:spcBef>
                <a:spcPts val="1467"/>
              </a:spcBef>
              <a:spcAft>
                <a:spcPct val="0"/>
              </a:spcAft>
              <a:buClr>
                <a:srgbClr val="6D6E70"/>
              </a:buClr>
              <a:buSzPct val="90000"/>
              <a:buFont typeface="IBM Plex Sans" pitchFamily="2" charset="2"/>
              <a:buNone/>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228597"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457195" indent="-231642" algn="l" rtl="0" eaLnBrk="1" fontAlgn="base" hangingPunct="1">
              <a:lnSpc>
                <a:spcPct val="100000"/>
              </a:lnSpc>
              <a:spcBef>
                <a:spcPts val="1467"/>
              </a:spcBef>
              <a:spcAft>
                <a:spcPct val="0"/>
              </a:spcAft>
              <a:buClr>
                <a:schemeClr val="bg1"/>
              </a:buClr>
              <a:buSzPct val="100000"/>
              <a:buFont typeface="Arial" panose="020B0604020202020204" pitchFamily="34" charset="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838190" indent="-231642" algn="l" rtl="0" eaLnBrk="1" fontAlgn="base" hangingPunct="1">
              <a:lnSpc>
                <a:spcPct val="100000"/>
              </a:lnSpc>
              <a:spcBef>
                <a:spcPts val="1467"/>
              </a:spcBef>
              <a:spcAft>
                <a:spcPct val="0"/>
              </a:spcAft>
              <a:buClr>
                <a:schemeClr val="bg1"/>
              </a:buClr>
              <a:buSzPct val="100000"/>
              <a:buFont typeface="IBM Plex Sans" charset="-120"/>
              <a:buChar char="–"/>
              <a:tabLst/>
              <a:defRPr sz="1867"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1071020" indent="-231642" algn="l" rtl="0" eaLnBrk="1" fontAlgn="base" hangingPunct="1">
              <a:lnSpc>
                <a:spcPct val="100000"/>
              </a:lnSpc>
              <a:spcBef>
                <a:spcPts val="1467"/>
              </a:spcBef>
              <a:spcAft>
                <a:spcPct val="0"/>
              </a:spcAft>
              <a:buClr>
                <a:schemeClr val="bg1"/>
              </a:buClr>
              <a:buFont typeface="IBM Plex Sans" charset="-120"/>
              <a:buChar char="»"/>
              <a:tabLst/>
              <a:defRPr sz="1867">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r>
              <a:rPr lang="en-US" kern="0" dirty="0"/>
              <a:t>Secure, auditable, </a:t>
            </a:r>
            <a:r>
              <a:rPr lang="en-US" b="1" kern="0" dirty="0"/>
              <a:t>asynchronous</a:t>
            </a:r>
            <a:r>
              <a:rPr lang="en-US" kern="0" dirty="0"/>
              <a:t> API available on the </a:t>
            </a:r>
            <a:r>
              <a:rPr lang="en-US" b="1" kern="0" dirty="0"/>
              <a:t>Server</a:t>
            </a:r>
            <a:r>
              <a:rPr lang="en-US" kern="0" dirty="0"/>
              <a:t>. </a:t>
            </a:r>
          </a:p>
        </p:txBody>
      </p:sp>
      <p:sp>
        <p:nvSpPr>
          <p:cNvPr id="14" name="!!chart1">
            <a:extLst>
              <a:ext uri="{FF2B5EF4-FFF2-40B4-BE49-F238E27FC236}">
                <a16:creationId xmlns:a16="http://schemas.microsoft.com/office/drawing/2014/main" id="{11F32148-346F-4280-A509-21BF490C6345}"/>
              </a:ext>
            </a:extLst>
          </p:cNvPr>
          <p:cNvSpPr/>
          <p:nvPr/>
        </p:nvSpPr>
        <p:spPr bwMode="auto">
          <a:xfrm>
            <a:off x="268226" y="2020186"/>
            <a:ext cx="1358555" cy="1300716"/>
          </a:xfrm>
          <a:prstGeom prst="flowChartDocumen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600" b="0" i="0" u="none" strike="noStrike" cap="none" normalizeH="0" baseline="0" dirty="0" err="1">
                <a:ln>
                  <a:noFill/>
                </a:ln>
                <a:solidFill>
                  <a:schemeClr val="bg1"/>
                </a:solidFill>
                <a:effectLst/>
                <a:latin typeface="IBM Plex Sans" panose="020B0503050203000203" pitchFamily="34" charset="0"/>
              </a:rPr>
              <a:t>Create</a:t>
            </a:r>
            <a:r>
              <a:rPr kumimoji="0" lang="es-419" sz="1600" b="0" i="0" u="none" strike="noStrike" cap="none" normalizeH="0" baseline="0" dirty="0">
                <a:ln>
                  <a:noFill/>
                </a:ln>
                <a:solidFill>
                  <a:schemeClr val="bg1"/>
                </a:solidFill>
                <a:effectLst/>
                <a:latin typeface="IBM Plex Sans" panose="020B0503050203000203" pitchFamily="34" charset="0"/>
              </a:rPr>
              <a:t> a </a:t>
            </a:r>
            <a:r>
              <a:rPr kumimoji="0" lang="es-419" sz="1600" b="0" i="0" u="none" strike="noStrike" cap="none" normalizeH="0" baseline="0" dirty="0" err="1">
                <a:ln>
                  <a:noFill/>
                </a:ln>
                <a:solidFill>
                  <a:schemeClr val="bg1"/>
                </a:solidFill>
                <a:effectLst/>
                <a:latin typeface="IBM Plex Sans" panose="020B0503050203000203" pitchFamily="34" charset="0"/>
              </a:rPr>
              <a:t>process</a:t>
            </a:r>
            <a:r>
              <a:rPr kumimoji="0" lang="es-419" sz="1600" b="0" i="0" u="none" strike="noStrike" cap="none" normalizeH="0" baseline="0" dirty="0">
                <a:ln>
                  <a:noFill/>
                </a:ln>
                <a:solidFill>
                  <a:schemeClr val="bg1"/>
                </a:solidFill>
                <a:effectLst/>
                <a:latin typeface="IBM Plex Sans" panose="020B0503050203000203" pitchFamily="34" charset="0"/>
              </a:rPr>
              <a:t> </a:t>
            </a:r>
            <a:r>
              <a:rPr kumimoji="0" lang="es-419" sz="1600" b="0" i="0" u="none" strike="noStrike" cap="none" normalizeH="0" baseline="0" dirty="0" err="1">
                <a:ln>
                  <a:noFill/>
                </a:ln>
                <a:solidFill>
                  <a:schemeClr val="bg1"/>
                </a:solidFill>
                <a:effectLst/>
                <a:latin typeface="IBM Plex Sans" panose="020B0503050203000203" pitchFamily="34" charset="0"/>
              </a:rPr>
              <a:t>with</a:t>
            </a:r>
            <a:r>
              <a:rPr kumimoji="0" lang="es-419" sz="1600" b="0" i="0" u="none" strike="noStrike" cap="none" normalizeH="0" baseline="0" dirty="0">
                <a:ln>
                  <a:noFill/>
                </a:ln>
                <a:solidFill>
                  <a:schemeClr val="bg1"/>
                </a:solidFill>
                <a:effectLst/>
                <a:latin typeface="IBM Plex Sans" panose="020B0503050203000203" pitchFamily="34" charset="0"/>
              </a:rPr>
              <a:t> </a:t>
            </a:r>
            <a:r>
              <a:rPr kumimoji="0" lang="es-419" sz="1600" b="1" i="0" u="none" strike="noStrike" cap="none" normalizeH="0" baseline="0" dirty="0" err="1">
                <a:ln>
                  <a:noFill/>
                </a:ln>
                <a:solidFill>
                  <a:schemeClr val="bg1"/>
                </a:solidFill>
                <a:effectLst/>
                <a:latin typeface="IBM Plex Sans" panose="020B0503050203000203" pitchFamily="34" charset="0"/>
              </a:rPr>
              <a:t>only</a:t>
            </a:r>
            <a:r>
              <a:rPr kumimoji="0" lang="es-419" sz="1600" b="1" i="0" u="none" strike="noStrike" cap="none" normalizeH="0" baseline="0" dirty="0">
                <a:ln>
                  <a:noFill/>
                </a:ln>
                <a:solidFill>
                  <a:schemeClr val="bg1"/>
                </a:solidFill>
                <a:effectLst/>
                <a:latin typeface="IBM Plex Sans" panose="020B0503050203000203" pitchFamily="34" charset="0"/>
              </a:rPr>
              <a:t> </a:t>
            </a:r>
            <a:r>
              <a:rPr kumimoji="0" lang="es-419" sz="1600" b="1" i="0" u="none" strike="noStrike" cap="none" normalizeH="0" baseline="0" dirty="0" err="1">
                <a:ln>
                  <a:noFill/>
                </a:ln>
                <a:solidFill>
                  <a:schemeClr val="bg1"/>
                </a:solidFill>
                <a:effectLst/>
                <a:latin typeface="IBM Plex Sans" panose="020B0503050203000203" pitchFamily="34" charset="0"/>
              </a:rPr>
              <a:t>one</a:t>
            </a:r>
            <a:r>
              <a:rPr kumimoji="0" lang="es-419" sz="1600" b="1" i="0" u="none" strike="noStrike" cap="none" normalizeH="0" baseline="0" dirty="0">
                <a:ln>
                  <a:noFill/>
                </a:ln>
                <a:solidFill>
                  <a:schemeClr val="bg1"/>
                </a:solidFill>
                <a:effectLst/>
                <a:latin typeface="IBM Plex Sans" panose="020B0503050203000203" pitchFamily="34" charset="0"/>
              </a:rPr>
              <a:t> step</a:t>
            </a:r>
            <a:endParaRPr kumimoji="0" lang="en-US" sz="1600" b="1" i="0" u="none" strike="noStrike" cap="none" normalizeH="0" baseline="0" dirty="0">
              <a:ln>
                <a:noFill/>
              </a:ln>
              <a:solidFill>
                <a:schemeClr val="bg1"/>
              </a:solidFill>
              <a:effectLst/>
              <a:latin typeface="IBM Plex Sans" panose="020B0503050203000203" pitchFamily="34" charset="0"/>
            </a:endParaRPr>
          </a:p>
        </p:txBody>
      </p:sp>
      <p:sp>
        <p:nvSpPr>
          <p:cNvPr id="19" name="!!chart2">
            <a:extLst>
              <a:ext uri="{FF2B5EF4-FFF2-40B4-BE49-F238E27FC236}">
                <a16:creationId xmlns:a16="http://schemas.microsoft.com/office/drawing/2014/main" id="{273F8480-4C5C-4F2F-9919-E4E3C1CCBD62}"/>
              </a:ext>
            </a:extLst>
          </p:cNvPr>
          <p:cNvSpPr/>
          <p:nvPr/>
        </p:nvSpPr>
        <p:spPr bwMode="auto">
          <a:xfrm>
            <a:off x="2424222" y="2846126"/>
            <a:ext cx="1357423" cy="1299600"/>
          </a:xfrm>
          <a:prstGeom prst="flowChartDocumen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600" b="0" i="0" u="none" strike="noStrike" cap="none" normalizeH="0" baseline="0" dirty="0" err="1">
                <a:ln>
                  <a:noFill/>
                </a:ln>
                <a:solidFill>
                  <a:schemeClr val="bg1"/>
                </a:solidFill>
                <a:effectLst/>
                <a:latin typeface="IBM Plex Sans" panose="020B0503050203000203" pitchFamily="34" charset="0"/>
              </a:rPr>
              <a:t>Get</a:t>
            </a:r>
            <a:r>
              <a:rPr kumimoji="0" lang="es-419" sz="1600" b="0" i="0" u="none" strike="noStrike" cap="none" normalizeH="0" baseline="0" dirty="0">
                <a:ln>
                  <a:noFill/>
                </a:ln>
                <a:solidFill>
                  <a:schemeClr val="bg1"/>
                </a:solidFill>
                <a:effectLst/>
                <a:latin typeface="IBM Plex Sans" panose="020B0503050203000203" pitchFamily="34" charset="0"/>
              </a:rPr>
              <a:t> script </a:t>
            </a:r>
            <a:r>
              <a:rPr kumimoji="0" lang="es-419" sz="1600" b="1" i="0" u="none" strike="noStrike" cap="none" normalizeH="0" baseline="0" dirty="0">
                <a:ln>
                  <a:noFill/>
                </a:ln>
                <a:solidFill>
                  <a:schemeClr val="bg1"/>
                </a:solidFill>
                <a:effectLst/>
                <a:latin typeface="IBM Plex Sans" panose="020B0503050203000203" pitchFamily="34" charset="0"/>
              </a:rPr>
              <a:t>input </a:t>
            </a:r>
            <a:r>
              <a:rPr kumimoji="0" lang="es-419" sz="1600" b="1" i="0" u="none" strike="noStrike" cap="none" normalizeH="0" baseline="0" dirty="0" err="1">
                <a:ln>
                  <a:noFill/>
                </a:ln>
                <a:solidFill>
                  <a:schemeClr val="bg1"/>
                </a:solidFill>
                <a:effectLst/>
                <a:latin typeface="IBM Plex Sans" panose="020B0503050203000203" pitchFamily="34" charset="0"/>
              </a:rPr>
              <a:t>schema</a:t>
            </a:r>
            <a:endParaRPr kumimoji="0" lang="en-US" sz="1600" b="1" i="0" u="none" strike="noStrike" cap="none" normalizeH="0" baseline="0" dirty="0">
              <a:ln>
                <a:noFill/>
              </a:ln>
              <a:solidFill>
                <a:schemeClr val="bg1"/>
              </a:solidFill>
              <a:effectLst/>
              <a:latin typeface="IBM Plex Sans" panose="020B0503050203000203" pitchFamily="34" charset="0"/>
            </a:endParaRPr>
          </a:p>
        </p:txBody>
      </p:sp>
      <p:sp>
        <p:nvSpPr>
          <p:cNvPr id="20" name="!!arrow2">
            <a:extLst>
              <a:ext uri="{FF2B5EF4-FFF2-40B4-BE49-F238E27FC236}">
                <a16:creationId xmlns:a16="http://schemas.microsoft.com/office/drawing/2014/main" id="{EA3A33C6-EC0C-41EB-AA5E-E3AB870ABE8A}"/>
              </a:ext>
            </a:extLst>
          </p:cNvPr>
          <p:cNvSpPr/>
          <p:nvPr/>
        </p:nvSpPr>
        <p:spPr bwMode="auto">
          <a:xfrm rot="20503333">
            <a:off x="2604359" y="3063676"/>
            <a:ext cx="2764466" cy="1593470"/>
          </a:xfrm>
          <a:prstGeom prst="arc">
            <a:avLst>
              <a:gd name="adj1" fmla="val 17786713"/>
              <a:gd name="adj2" fmla="val 421454"/>
            </a:avLst>
          </a:prstGeom>
          <a:ln w="9525" cap="flat" cmpd="sng" algn="ctr">
            <a:solidFill>
              <a:srgbClr val="00B0F0"/>
            </a:solidFill>
            <a:prstDash val="solid"/>
            <a:round/>
            <a:headEnd type="none" w="med" len="med"/>
            <a:tailEnd type="arrow" w="med" len="med"/>
          </a:ln>
          <a:effectLst>
            <a:glow rad="101600">
              <a:schemeClr val="accent5">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3" name="!!arrow1">
            <a:extLst>
              <a:ext uri="{FF2B5EF4-FFF2-40B4-BE49-F238E27FC236}">
                <a16:creationId xmlns:a16="http://schemas.microsoft.com/office/drawing/2014/main" id="{264047B6-886A-46C8-A58C-A49CA34B2B12}"/>
              </a:ext>
            </a:extLst>
          </p:cNvPr>
          <p:cNvSpPr/>
          <p:nvPr/>
        </p:nvSpPr>
        <p:spPr bwMode="auto">
          <a:xfrm rot="20503333">
            <a:off x="448364" y="2158951"/>
            <a:ext cx="2764466" cy="1593470"/>
          </a:xfrm>
          <a:prstGeom prst="arc">
            <a:avLst>
              <a:gd name="adj1" fmla="val 17786713"/>
              <a:gd name="adj2" fmla="val 421454"/>
            </a:avLst>
          </a:prstGeom>
          <a:ln w="9525" cap="flat" cmpd="sng" algn="ctr">
            <a:solidFill>
              <a:srgbClr val="00B0F0"/>
            </a:solidFill>
            <a:prstDash val="solid"/>
            <a:round/>
            <a:headEnd type="none" w="med" len="med"/>
            <a:tailEnd type="arrow" w="med" len="med"/>
          </a:ln>
          <a:effectLst>
            <a:glow rad="101600">
              <a:schemeClr val="accent5">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4" name="!!Section">
            <a:extLst>
              <a:ext uri="{FF2B5EF4-FFF2-40B4-BE49-F238E27FC236}">
                <a16:creationId xmlns:a16="http://schemas.microsoft.com/office/drawing/2014/main" id="{BED1B5A7-E1C6-46E1-8ABB-E7570B926072}"/>
              </a:ext>
            </a:extLst>
          </p:cNvPr>
          <p:cNvSpPr txBox="1"/>
          <p:nvPr/>
        </p:nvSpPr>
        <p:spPr>
          <a:xfrm>
            <a:off x="6096000" y="3434319"/>
            <a:ext cx="6096000" cy="3416024"/>
          </a:xfrm>
          <a:prstGeom prst="rect">
            <a:avLst/>
          </a:prstGeom>
          <a:solidFill>
            <a:schemeClr val="bg1">
              <a:lumMod val="95000"/>
            </a:schemeClr>
          </a:solidFill>
        </p:spPr>
        <p:txBody>
          <a:bodyPr wrap="square" rtlCol="0">
            <a:spAutoFit/>
          </a:bodyPr>
          <a:lstStyle/>
          <a:p>
            <a:pPr defTabSz="914621"/>
            <a:r>
              <a:rPr lang="en-US" b="1" dirty="0">
                <a:solidFill>
                  <a:srgbClr val="000000"/>
                </a:solidFill>
                <a:latin typeface="IBM Plex Sans" panose="020B0503050203000203" pitchFamily="34" charset="0"/>
              </a:rPr>
              <a:t>Where will the bot run?</a:t>
            </a:r>
          </a:p>
          <a:p>
            <a:pPr defTabSz="914621"/>
            <a:r>
              <a:rPr lang="en-US" sz="1600" dirty="0">
                <a:solidFill>
                  <a:srgbClr val="000000"/>
                </a:solidFill>
                <a:latin typeface="IBM Plex Sans" panose="020B0503050203000203" pitchFamily="34" charset="0"/>
              </a:rPr>
              <a:t>Since we’re using processes, the </a:t>
            </a:r>
            <a:r>
              <a:rPr lang="en-US" sz="1600" dirty="0">
                <a:solidFill>
                  <a:srgbClr val="00B0F0"/>
                </a:solidFill>
                <a:latin typeface="IBM Plex Sans" panose="020B0503050203000203" pitchFamily="34" charset="0"/>
              </a:rPr>
              <a:t>orchestrator</a:t>
            </a:r>
            <a:r>
              <a:rPr lang="en-US" sz="1600" dirty="0">
                <a:solidFill>
                  <a:srgbClr val="000000"/>
                </a:solidFill>
                <a:latin typeface="IBM Plex Sans" panose="020B0503050203000203" pitchFamily="34" charset="0"/>
              </a:rPr>
              <a:t> will manage where the bot will be executed based on the only one </a:t>
            </a:r>
            <a:r>
              <a:rPr lang="en-US" sz="1600" u="sng" dirty="0">
                <a:solidFill>
                  <a:srgbClr val="000000"/>
                </a:solidFill>
                <a:latin typeface="IBM Plex Sans" panose="020B0503050203000203" pitchFamily="34" charset="0"/>
              </a:rPr>
              <a:t>step</a:t>
            </a:r>
            <a:r>
              <a:rPr lang="en-US" sz="1600" dirty="0">
                <a:solidFill>
                  <a:srgbClr val="000000"/>
                </a:solidFill>
                <a:latin typeface="IBM Plex Sans" panose="020B0503050203000203" pitchFamily="34" charset="0"/>
              </a:rPr>
              <a:t> computers configuration.</a:t>
            </a:r>
          </a:p>
          <a:p>
            <a:pPr defTabSz="914621"/>
            <a:endParaRPr lang="en-US" sz="1600" b="1" dirty="0">
              <a:solidFill>
                <a:srgbClr val="000000"/>
              </a:solidFill>
              <a:latin typeface="IBM Plex Sans" panose="020B0503050203000203" pitchFamily="34" charset="0"/>
            </a:endParaRPr>
          </a:p>
          <a:p>
            <a:pPr defTabSz="914621"/>
            <a:r>
              <a:rPr lang="en-US" b="1" dirty="0">
                <a:solidFill>
                  <a:srgbClr val="000000"/>
                </a:solidFill>
                <a:latin typeface="IBM Plex Sans" panose="020B0503050203000203" pitchFamily="34" charset="0"/>
              </a:rPr>
              <a:t>Advantages</a:t>
            </a:r>
          </a:p>
          <a:p>
            <a:pPr defTabSz="914621"/>
            <a:r>
              <a:rPr lang="en-US" sz="1600" dirty="0">
                <a:solidFill>
                  <a:srgbClr val="000000"/>
                </a:solidFill>
                <a:latin typeface="IBM Plex Sans" panose="020B0503050203000203" pitchFamily="34" charset="0"/>
              </a:rPr>
              <a:t>By using this feature to trigger bots, you instantly gain </a:t>
            </a:r>
            <a:r>
              <a:rPr lang="en-US" sz="1600" dirty="0">
                <a:solidFill>
                  <a:srgbClr val="00B0F0"/>
                </a:solidFill>
                <a:latin typeface="IBM Plex Sans" panose="020B0503050203000203" pitchFamily="34" charset="0"/>
              </a:rPr>
              <a:t>scalability</a:t>
            </a:r>
            <a:r>
              <a:rPr lang="en-US" sz="1600" dirty="0">
                <a:solidFill>
                  <a:srgbClr val="000000"/>
                </a:solidFill>
                <a:latin typeface="IBM Plex Sans" panose="020B0503050203000203" pitchFamily="34" charset="0"/>
              </a:rPr>
              <a:t>, </a:t>
            </a:r>
            <a:r>
              <a:rPr lang="en-US" sz="1600" dirty="0">
                <a:solidFill>
                  <a:srgbClr val="00B0F0"/>
                </a:solidFill>
                <a:latin typeface="IBM Plex Sans" panose="020B0503050203000203" pitchFamily="34" charset="0"/>
              </a:rPr>
              <a:t>high availability</a:t>
            </a:r>
            <a:r>
              <a:rPr lang="en-US" sz="1600" dirty="0">
                <a:solidFill>
                  <a:srgbClr val="000000"/>
                </a:solidFill>
                <a:latin typeface="IBM Plex Sans" panose="020B0503050203000203" pitchFamily="34" charset="0"/>
              </a:rPr>
              <a:t>, and </a:t>
            </a:r>
            <a:r>
              <a:rPr lang="en-US" sz="1600" dirty="0">
                <a:solidFill>
                  <a:srgbClr val="00B0F0"/>
                </a:solidFill>
                <a:latin typeface="IBM Plex Sans" panose="020B0503050203000203" pitchFamily="34" charset="0"/>
              </a:rPr>
              <a:t>intelligent workload</a:t>
            </a:r>
            <a:r>
              <a:rPr lang="en-US" sz="1600" dirty="0">
                <a:solidFill>
                  <a:srgbClr val="000000"/>
                </a:solidFill>
                <a:latin typeface="IBM Plex Sans" panose="020B0503050203000203" pitchFamily="34" charset="0"/>
              </a:rPr>
              <a:t>.</a:t>
            </a:r>
          </a:p>
          <a:p>
            <a:pPr defTabSz="914621"/>
            <a:endParaRPr lang="en-US" sz="1600" dirty="0">
              <a:solidFill>
                <a:srgbClr val="000000"/>
              </a:solidFill>
              <a:latin typeface="IBM Plex Sans" panose="020B0503050203000203" pitchFamily="34" charset="0"/>
            </a:endParaRPr>
          </a:p>
          <a:p>
            <a:pPr defTabSz="914621"/>
            <a:endParaRPr lang="en-US" sz="1600" dirty="0">
              <a:solidFill>
                <a:srgbClr val="000000"/>
              </a:solidFill>
              <a:latin typeface="IBM Plex Sans" panose="020B0503050203000203" pitchFamily="34" charset="0"/>
            </a:endParaRPr>
          </a:p>
          <a:p>
            <a:pPr defTabSz="914621"/>
            <a:endParaRPr lang="en-US" sz="1600" dirty="0">
              <a:solidFill>
                <a:srgbClr val="000000"/>
              </a:solidFill>
              <a:latin typeface="IBM Plex Sans" panose="020B0503050203000203" pitchFamily="34" charset="0"/>
            </a:endParaRPr>
          </a:p>
          <a:p>
            <a:pPr defTabSz="914621"/>
            <a:endParaRPr lang="en-US" sz="1600" dirty="0">
              <a:solidFill>
                <a:srgbClr val="000000"/>
              </a:solidFill>
              <a:latin typeface="IBM Plex Sans" panose="020B0503050203000203" pitchFamily="34" charset="0"/>
            </a:endParaRPr>
          </a:p>
          <a:p>
            <a:pPr defTabSz="914621"/>
            <a:endParaRPr lang="en-US" sz="1400" dirty="0">
              <a:solidFill>
                <a:srgbClr val="FFFFFF"/>
              </a:solidFill>
              <a:latin typeface="IBM Plex Sans" panose="020B0503050203000203" pitchFamily="34" charset="0"/>
              <a:ea typeface="IBM Plex Sans" charset="0"/>
              <a:cs typeface="IBM Plex Sans" charset="0"/>
            </a:endParaRPr>
          </a:p>
        </p:txBody>
      </p:sp>
      <p:sp>
        <p:nvSpPr>
          <p:cNvPr id="29" name="Footer Placeholder">
            <a:extLst>
              <a:ext uri="{FF2B5EF4-FFF2-40B4-BE49-F238E27FC236}">
                <a16:creationId xmlns:a16="http://schemas.microsoft.com/office/drawing/2014/main" id="{BBF6686D-BBC6-4730-AA51-BB2A9F1328F0}"/>
              </a:ext>
            </a:extLst>
          </p:cNvPr>
          <p:cNvSpPr txBox="1">
            <a:spLocks/>
          </p:cNvSpPr>
          <p:nvPr/>
        </p:nvSpPr>
        <p:spPr>
          <a:xfrm>
            <a:off x="7439336" y="6548271"/>
            <a:ext cx="5486313" cy="22224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effectLst/>
                <a:uLnTx/>
                <a:uFillTx/>
                <a:latin typeface="IBM Plex Sans" panose="020B0503050203000203" pitchFamily="34" charset="0"/>
                <a:ea typeface="+mn-ea"/>
                <a:cs typeface="+mn-cs"/>
              </a:rPr>
              <a:t>IBM Business Automation / What’s New in IBM RPA 21.0.2 / Dec 20, 2021 / © 2021 IBM Corporation</a:t>
            </a:r>
          </a:p>
        </p:txBody>
      </p:sp>
      <p:sp>
        <p:nvSpPr>
          <p:cNvPr id="13" name="!!chart3">
            <a:extLst>
              <a:ext uri="{FF2B5EF4-FFF2-40B4-BE49-F238E27FC236}">
                <a16:creationId xmlns:a16="http://schemas.microsoft.com/office/drawing/2014/main" id="{93389D91-890C-4551-A9D3-66100CA16CEA}"/>
              </a:ext>
            </a:extLst>
          </p:cNvPr>
          <p:cNvSpPr/>
          <p:nvPr/>
        </p:nvSpPr>
        <p:spPr bwMode="auto">
          <a:xfrm>
            <a:off x="4433779" y="3939648"/>
            <a:ext cx="1357423" cy="1299600"/>
          </a:xfrm>
          <a:prstGeom prst="flowChartDocumen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600" b="0" i="0" u="none" strike="noStrike" cap="none" normalizeH="0" baseline="0" dirty="0" err="1">
                <a:ln>
                  <a:noFill/>
                </a:ln>
                <a:solidFill>
                  <a:schemeClr val="bg1"/>
                </a:solidFill>
                <a:effectLst/>
                <a:latin typeface="IBM Plex Sans" panose="020B0503050203000203" pitchFamily="34" charset="0"/>
              </a:rPr>
              <a:t>Create</a:t>
            </a:r>
            <a:r>
              <a:rPr kumimoji="0" lang="es-419" sz="1600" b="0" i="0" u="none" strike="noStrike" cap="none" normalizeH="0" baseline="0" dirty="0">
                <a:ln>
                  <a:noFill/>
                </a:ln>
                <a:solidFill>
                  <a:schemeClr val="bg1"/>
                </a:solidFill>
                <a:effectLst/>
                <a:latin typeface="IBM Plex Sans" panose="020B0503050203000203" pitchFamily="34" charset="0"/>
              </a:rPr>
              <a:t> a </a:t>
            </a:r>
            <a:r>
              <a:rPr kumimoji="0" lang="es-419" sz="1600" b="0" i="0" u="none" strike="noStrike" cap="none" normalizeH="0" baseline="0" dirty="0" err="1">
                <a:ln>
                  <a:noFill/>
                </a:ln>
                <a:solidFill>
                  <a:schemeClr val="bg1"/>
                </a:solidFill>
                <a:effectLst/>
                <a:latin typeface="IBM Plex Sans" panose="020B0503050203000203" pitchFamily="34" charset="0"/>
              </a:rPr>
              <a:t>process</a:t>
            </a:r>
            <a:r>
              <a:rPr kumimoji="0" lang="es-419" sz="1600" b="0" i="0" u="none" strike="noStrike" cap="none" normalizeH="0" baseline="0" dirty="0">
                <a:ln>
                  <a:noFill/>
                </a:ln>
                <a:solidFill>
                  <a:schemeClr val="bg1"/>
                </a:solidFill>
                <a:effectLst/>
                <a:latin typeface="IBM Plex Sans" panose="020B0503050203000203" pitchFamily="34" charset="0"/>
              </a:rPr>
              <a:t> </a:t>
            </a:r>
            <a:r>
              <a:rPr kumimoji="0" lang="es-419" sz="1600" b="1" i="0" u="none" strike="noStrike" cap="none" normalizeH="0" baseline="0" dirty="0" err="1">
                <a:ln>
                  <a:noFill/>
                </a:ln>
                <a:solidFill>
                  <a:schemeClr val="bg1"/>
                </a:solidFill>
                <a:effectLst/>
                <a:latin typeface="IBM Plex Sans" panose="020B0503050203000203" pitchFamily="34" charset="0"/>
              </a:rPr>
              <a:t>instance</a:t>
            </a:r>
            <a:endParaRPr kumimoji="0" lang="en-US" sz="1600" b="1" i="0" u="none" strike="noStrike" cap="none" normalizeH="0" baseline="0" dirty="0">
              <a:ln>
                <a:noFill/>
              </a:ln>
              <a:solidFill>
                <a:schemeClr val="bg1"/>
              </a:solidFill>
              <a:effectLst/>
              <a:latin typeface="IBM Plex Sans" panose="020B0503050203000203" pitchFamily="34" charset="0"/>
            </a:endParaRPr>
          </a:p>
        </p:txBody>
      </p:sp>
      <p:sp>
        <p:nvSpPr>
          <p:cNvPr id="15" name="Flowchart: Document 14">
            <a:extLst>
              <a:ext uri="{FF2B5EF4-FFF2-40B4-BE49-F238E27FC236}">
                <a16:creationId xmlns:a16="http://schemas.microsoft.com/office/drawing/2014/main" id="{6AC8B56B-C6F1-4D2E-8111-EAA91F28C327}"/>
              </a:ext>
            </a:extLst>
          </p:cNvPr>
          <p:cNvSpPr/>
          <p:nvPr/>
        </p:nvSpPr>
        <p:spPr bwMode="auto">
          <a:xfrm>
            <a:off x="2333480" y="5328946"/>
            <a:ext cx="1357200" cy="1299600"/>
          </a:xfrm>
          <a:prstGeom prst="flowChartDocumen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600" b="0" i="0" u="none" strike="noStrike" cap="none" normalizeH="0" baseline="0" dirty="0" err="1">
                <a:ln>
                  <a:noFill/>
                </a:ln>
                <a:solidFill>
                  <a:schemeClr val="bg1"/>
                </a:solidFill>
                <a:effectLst/>
                <a:latin typeface="IBM Plex Sans" panose="020B0503050203000203" pitchFamily="34" charset="0"/>
              </a:rPr>
              <a:t>Check</a:t>
            </a:r>
            <a:r>
              <a:rPr kumimoji="0" lang="es-419" sz="1600" b="0" i="0" u="none" strike="noStrike" cap="none" normalizeH="0" baseline="0" dirty="0">
                <a:ln>
                  <a:noFill/>
                </a:ln>
                <a:solidFill>
                  <a:schemeClr val="bg1"/>
                </a:solidFill>
                <a:effectLst/>
                <a:latin typeface="IBM Plex Sans" panose="020B0503050203000203" pitchFamily="34" charset="0"/>
              </a:rPr>
              <a:t> </a:t>
            </a:r>
            <a:r>
              <a:rPr kumimoji="0" lang="es-419" sz="1600" b="0" i="0" u="none" strike="noStrike" cap="none" normalizeH="0" baseline="0" dirty="0" err="1">
                <a:ln>
                  <a:noFill/>
                </a:ln>
                <a:solidFill>
                  <a:schemeClr val="bg1"/>
                </a:solidFill>
                <a:effectLst/>
                <a:latin typeface="IBM Plex Sans" panose="020B0503050203000203" pitchFamily="34" charset="0"/>
              </a:rPr>
              <a:t>instance</a:t>
            </a:r>
            <a:r>
              <a:rPr kumimoji="0" lang="es-419" sz="1600" b="0" i="0" u="none" strike="noStrike" cap="none" normalizeH="0" baseline="0" dirty="0">
                <a:ln>
                  <a:noFill/>
                </a:ln>
                <a:solidFill>
                  <a:schemeClr val="bg1"/>
                </a:solidFill>
                <a:effectLst/>
                <a:latin typeface="IBM Plex Sans" panose="020B0503050203000203" pitchFamily="34" charset="0"/>
              </a:rPr>
              <a:t> </a:t>
            </a:r>
            <a:r>
              <a:rPr kumimoji="0" lang="es-419" sz="1600" b="1" i="0" u="none" strike="noStrike" cap="none" normalizeH="0" baseline="0" dirty="0">
                <a:ln>
                  <a:noFill/>
                </a:ln>
                <a:solidFill>
                  <a:schemeClr val="bg1"/>
                </a:solidFill>
                <a:effectLst/>
                <a:latin typeface="IBM Plex Sans" panose="020B0503050203000203" pitchFamily="34" charset="0"/>
              </a:rPr>
              <a:t>status</a:t>
            </a:r>
            <a:endParaRPr kumimoji="0" lang="en-US" sz="1600" b="1" i="0" u="none" strike="noStrike" cap="none" normalizeH="0" baseline="0" dirty="0">
              <a:ln>
                <a:noFill/>
              </a:ln>
              <a:solidFill>
                <a:schemeClr val="bg1"/>
              </a:solidFill>
              <a:effectLst/>
              <a:latin typeface="IBM Plex Sans" panose="020B0503050203000203" pitchFamily="34" charset="0"/>
            </a:endParaRPr>
          </a:p>
        </p:txBody>
      </p:sp>
      <p:sp>
        <p:nvSpPr>
          <p:cNvPr id="16" name="Arc 15">
            <a:extLst>
              <a:ext uri="{FF2B5EF4-FFF2-40B4-BE49-F238E27FC236}">
                <a16:creationId xmlns:a16="http://schemas.microsoft.com/office/drawing/2014/main" id="{45C07C17-1B2C-46E0-8042-8CFF7C4F301F}"/>
              </a:ext>
            </a:extLst>
          </p:cNvPr>
          <p:cNvSpPr/>
          <p:nvPr/>
        </p:nvSpPr>
        <p:spPr bwMode="auto">
          <a:xfrm rot="1267693" flipH="1">
            <a:off x="2989641" y="4520510"/>
            <a:ext cx="3050648" cy="1759331"/>
          </a:xfrm>
          <a:prstGeom prst="arc">
            <a:avLst>
              <a:gd name="adj1" fmla="val 18634577"/>
              <a:gd name="adj2" fmla="val 435167"/>
            </a:avLst>
          </a:prstGeom>
          <a:ln w="9525" cap="flat" cmpd="sng" algn="ctr">
            <a:solidFill>
              <a:srgbClr val="00B0F0"/>
            </a:solidFill>
            <a:prstDash val="solid"/>
            <a:round/>
            <a:headEnd type="none" w="med" len="med"/>
            <a:tailEnd type="arrow" w="med" len="med"/>
          </a:ln>
          <a:effectLst>
            <a:glow rad="101600">
              <a:schemeClr val="accent5">
                <a:satMod val="175000"/>
                <a:alpha val="40000"/>
              </a:schemeClr>
            </a:glow>
          </a:effectLst>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52359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933DE5-64AB-0D4F-9834-6EAAB888F725}"/>
              </a:ext>
            </a:extLst>
          </p:cNvPr>
          <p:cNvSpPr/>
          <p:nvPr/>
        </p:nvSpPr>
        <p:spPr bwMode="auto">
          <a:xfrm>
            <a:off x="0" y="1557338"/>
            <a:ext cx="12192000" cy="5300662"/>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3" name="!!Title"/>
          <p:cNvSpPr>
            <a:spLocks noGrp="1"/>
          </p:cNvSpPr>
          <p:nvPr>
            <p:ph type="title"/>
          </p:nvPr>
        </p:nvSpPr>
        <p:spPr>
          <a:xfrm>
            <a:off x="0" y="0"/>
            <a:ext cx="12206990" cy="1701800"/>
          </a:xfrm>
        </p:spPr>
        <p:txBody>
          <a:bodyPr/>
          <a:lstStyle/>
          <a:p>
            <a:r>
              <a:rPr lang="en-US" sz="4000" dirty="0"/>
              <a:t>Access RPA using the Automation Platform</a:t>
            </a:r>
            <a:br>
              <a:rPr lang="en-US" sz="4000" dirty="0"/>
            </a:br>
            <a:r>
              <a:rPr lang="en-US" dirty="0">
                <a:solidFill>
                  <a:srgbClr val="00B0F0"/>
                </a:solidFill>
                <a:latin typeface="Arial" panose="020B0604020202020204"/>
                <a:cs typeface="Arial" panose="020B0604020202020204" pitchFamily="34" charset="0"/>
              </a:rPr>
              <a:t>RPA on OpenShift</a:t>
            </a:r>
            <a:endParaRPr lang="en-US" dirty="0"/>
          </a:p>
        </p:txBody>
      </p:sp>
      <p:sp>
        <p:nvSpPr>
          <p:cNvPr id="5" name="Slide Number Placeholder"/>
          <p:cNvSpPr>
            <a:spLocks noGrp="1"/>
          </p:cNvSpPr>
          <p:nvPr>
            <p:ph type="sldNum" sz="quarter" idx="11"/>
          </p:nvPr>
        </p:nvSpPr>
        <p:spPr>
          <a:xfrm>
            <a:off x="9448802" y="6538848"/>
            <a:ext cx="2438309" cy="222249"/>
          </a:xfrm>
        </p:spPr>
        <p:txBody>
          <a:bodyPr/>
          <a:lstStyle/>
          <a:p>
            <a:pPr marL="0" marR="0" lvl="0" indent="0" algn="r" defTabSz="914621"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pPr marL="0" marR="0" lvl="0" indent="0" algn="r" defTabSz="914621"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16" name="!!Image2" descr="Graphical user interface, application&#10;&#10;Description automatically generated">
            <a:extLst>
              <a:ext uri="{FF2B5EF4-FFF2-40B4-BE49-F238E27FC236}">
                <a16:creationId xmlns:a16="http://schemas.microsoft.com/office/drawing/2014/main" id="{0FB5DCD0-4806-914E-B971-73BCBF2818BF}"/>
              </a:ext>
            </a:extLst>
          </p:cNvPr>
          <p:cNvPicPr>
            <a:picLocks noChangeAspect="1"/>
          </p:cNvPicPr>
          <p:nvPr/>
        </p:nvPicPr>
        <p:blipFill>
          <a:blip r:embed="rId3"/>
          <a:stretch>
            <a:fillRect/>
          </a:stretch>
        </p:blipFill>
        <p:spPr>
          <a:xfrm>
            <a:off x="8920188" y="1795470"/>
            <a:ext cx="3286802" cy="4930203"/>
          </a:xfrm>
          <a:prstGeom prst="rect">
            <a:avLst/>
          </a:prstGeom>
        </p:spPr>
      </p:pic>
      <p:sp>
        <p:nvSpPr>
          <p:cNvPr id="14" name="Left Arrow 13">
            <a:extLst>
              <a:ext uri="{FF2B5EF4-FFF2-40B4-BE49-F238E27FC236}">
                <a16:creationId xmlns:a16="http://schemas.microsoft.com/office/drawing/2014/main" id="{63A00393-8ECA-F042-AAAE-9F99B944555C}"/>
              </a:ext>
            </a:extLst>
          </p:cNvPr>
          <p:cNvSpPr/>
          <p:nvPr/>
        </p:nvSpPr>
        <p:spPr bwMode="auto">
          <a:xfrm flipH="1">
            <a:off x="8604353" y="3808248"/>
            <a:ext cx="689547" cy="545421"/>
          </a:xfrm>
          <a:prstGeom prst="leftArrow">
            <a:avLst/>
          </a:prstGeom>
          <a:solidFill>
            <a:srgbClr val="FF0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0000"/>
              </a:solidFill>
              <a:effectLst/>
              <a:uLnTx/>
              <a:uFillTx/>
              <a:latin typeface="IBM Plex Sans" charset="0"/>
              <a:ea typeface="IBM Plex Sans" charset="0"/>
              <a:cs typeface="IBM Plex Sans" charset="0"/>
            </a:endParaRPr>
          </a:p>
        </p:txBody>
      </p:sp>
      <p:sp>
        <p:nvSpPr>
          <p:cNvPr id="19" name="!!Section">
            <a:extLst>
              <a:ext uri="{FF2B5EF4-FFF2-40B4-BE49-F238E27FC236}">
                <a16:creationId xmlns:a16="http://schemas.microsoft.com/office/drawing/2014/main" id="{335ADFA9-EF0E-D147-AE01-FA87021038BC}"/>
              </a:ext>
            </a:extLst>
          </p:cNvPr>
          <p:cNvSpPr/>
          <p:nvPr/>
        </p:nvSpPr>
        <p:spPr>
          <a:xfrm>
            <a:off x="508385" y="2245791"/>
            <a:ext cx="7146028" cy="32162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RPA is better integrated within the Automation Platform providing a consistent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RPA now uses the same route as the Automation Platform, which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Simplifies configuration</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Improves certificate management</a:t>
            </a: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Enhances performance for single-sign-on</a:t>
            </a:r>
          </a:p>
        </p:txBody>
      </p:sp>
      <p:sp>
        <p:nvSpPr>
          <p:cNvPr id="10" name="Footer Placeholder">
            <a:extLst>
              <a:ext uri="{FF2B5EF4-FFF2-40B4-BE49-F238E27FC236}">
                <a16:creationId xmlns:a16="http://schemas.microsoft.com/office/drawing/2014/main" id="{0FDD0EFF-ED52-49AB-91D1-4609ADA2B221}"/>
              </a:ext>
            </a:extLst>
          </p:cNvPr>
          <p:cNvSpPr>
            <a:spLocks noGrp="1"/>
          </p:cNvSpPr>
          <p:nvPr>
            <p:ph type="ftr" sz="quarter" idx="10"/>
          </p:nvPr>
        </p:nvSpPr>
        <p:spPr>
          <a:xfrm>
            <a:off x="304889" y="6538848"/>
            <a:ext cx="5486313" cy="222249"/>
          </a:xfrm>
        </p:spPr>
        <p:txBody>
          <a:bodyPr/>
          <a:lstStyle/>
          <a:p>
            <a:r>
              <a:rPr lang="en-US" dirty="0">
                <a:solidFill>
                  <a:schemeClr val="tx1"/>
                </a:solidFill>
              </a:rPr>
              <a:t>IBM Business Automation / What’s New in IBM RPA 21.0.2 / Dec 20, 2021 / © 2021 IBM Corporation</a:t>
            </a:r>
          </a:p>
        </p:txBody>
      </p:sp>
    </p:spTree>
    <p:extLst>
      <p:ext uri="{BB962C8B-B14F-4D97-AF65-F5344CB8AC3E}">
        <p14:creationId xmlns:p14="http://schemas.microsoft.com/office/powerpoint/2010/main" val="33080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1"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6" presetClass="emph" presetSubtype="0" fill="hold" grpId="0" nodeType="afterEffect">
                                  <p:stCondLst>
                                    <p:cond delay="250"/>
                                  </p:stCondLst>
                                  <p:childTnLst>
                                    <p:animEffect transition="out" filter="fade">
                                      <p:cBhvr>
                                        <p:cTn id="11" dur="500" tmFilter="0, 0; .2, .5; .8, .5; 1, 0"/>
                                        <p:tgtEl>
                                          <p:spTgt spid="14"/>
                                        </p:tgtEl>
                                      </p:cBhvr>
                                    </p:animEffect>
                                    <p:animScale>
                                      <p:cBhvr>
                                        <p:cTn id="12"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p:cNvSpPr>
            <a:spLocks noGrp="1"/>
          </p:cNvSpPr>
          <p:nvPr>
            <p:ph type="title"/>
          </p:nvPr>
        </p:nvSpPr>
        <p:spPr>
          <a:xfrm>
            <a:off x="280416" y="206620"/>
            <a:ext cx="5522976" cy="1072896"/>
          </a:xfrm>
        </p:spPr>
        <p:txBody>
          <a:bodyPr/>
          <a:lstStyle/>
          <a:p>
            <a:r>
              <a:rPr kumimoji="0" lang="en-US" sz="4000" b="0" i="0" u="none" strike="noStrike" kern="0" cap="none" spc="0" normalizeH="0" baseline="0" noProof="0" dirty="0">
                <a:ln>
                  <a:noFill/>
                </a:ln>
                <a:solidFill>
                  <a:schemeClr val="tx1"/>
                </a:solidFill>
                <a:effectLst/>
                <a:uLnTx/>
                <a:uFillTx/>
                <a:latin typeface="Arial" panose="020B0604020202020204"/>
                <a:cs typeface="Arial" panose="020B0604020202020204" pitchFamily="34" charset="0"/>
              </a:rPr>
              <a:t>High Availability</a:t>
            </a:r>
            <a:br>
              <a:rPr kumimoji="0" lang="en-US" sz="4000" b="0" i="0" u="none" strike="noStrike" kern="0" cap="none" spc="0" normalizeH="0" baseline="0" noProof="0" dirty="0">
                <a:ln>
                  <a:noFill/>
                </a:ln>
                <a:solidFill>
                  <a:schemeClr val="tx1"/>
                </a:solidFill>
                <a:effectLst/>
                <a:uLnTx/>
                <a:uFillTx/>
                <a:latin typeface="Arial" panose="020B0604020202020204"/>
                <a:cs typeface="Arial" panose="020B0604020202020204" pitchFamily="34" charset="0"/>
              </a:rPr>
            </a:br>
            <a:r>
              <a:rPr lang="en-US" dirty="0">
                <a:solidFill>
                  <a:srgbClr val="00B0F0"/>
                </a:solidFill>
                <a:latin typeface="Arial" panose="020B0604020202020204"/>
                <a:cs typeface="Arial" panose="020B0604020202020204" pitchFamily="34" charset="0"/>
              </a:rPr>
              <a:t>RPA on</a:t>
            </a:r>
            <a:r>
              <a:rPr kumimoji="0" lang="en-US" b="0" i="0" u="none" strike="noStrike" kern="0" cap="none" spc="0" normalizeH="0" baseline="0" noProof="0" dirty="0">
                <a:ln>
                  <a:noFill/>
                </a:ln>
                <a:solidFill>
                  <a:srgbClr val="00B0F0"/>
                </a:solidFill>
                <a:effectLst/>
                <a:uLnTx/>
                <a:uFillTx/>
                <a:latin typeface="Arial" panose="020B0604020202020204"/>
                <a:cs typeface="Arial" panose="020B0604020202020204" pitchFamily="34" charset="0"/>
              </a:rPr>
              <a:t> OpenShift</a:t>
            </a:r>
            <a:endParaRPr lang="en-US" sz="2400" dirty="0">
              <a:solidFill>
                <a:srgbClr val="00B0F0"/>
              </a:solidFill>
            </a:endParaRPr>
          </a:p>
        </p:txBody>
      </p:sp>
      <p:sp>
        <p:nvSpPr>
          <p:cNvPr id="8" name="!!Section"/>
          <p:cNvSpPr>
            <a:spLocks noGrp="1"/>
          </p:cNvSpPr>
          <p:nvPr>
            <p:ph type="body" sz="quarter" idx="13"/>
          </p:nvPr>
        </p:nvSpPr>
        <p:spPr>
          <a:xfrm>
            <a:off x="292608" y="1658112"/>
            <a:ext cx="5498592" cy="1770888"/>
          </a:xfrm>
        </p:spPr>
        <p:txBody>
          <a:bodyPr/>
          <a:lstStyle/>
          <a:p>
            <a:r>
              <a:rPr lang="en-GB" dirty="0">
                <a:solidFill>
                  <a:schemeClr val="tx1"/>
                </a:solidFill>
              </a:rPr>
              <a:t>A high availability configuration contains multiple replicas of each RPA component: UI, API, OCR, and Antivirus</a:t>
            </a:r>
          </a:p>
          <a:p>
            <a:r>
              <a:rPr lang="en-GB" dirty="0">
                <a:solidFill>
                  <a:schemeClr val="tx1"/>
                </a:solidFill>
              </a:rPr>
              <a:t>IBM MQ used for the RPA system queue provider can also be configured for high availability</a:t>
            </a:r>
            <a:endParaRPr lang="en-US" dirty="0">
              <a:solidFill>
                <a:schemeClr val="tx1"/>
              </a:solidFill>
            </a:endParaRPr>
          </a:p>
        </p:txBody>
      </p:sp>
      <p:pic>
        <p:nvPicPr>
          <p:cNvPr id="4" name="!!Image2">
            <a:extLst>
              <a:ext uri="{FF2B5EF4-FFF2-40B4-BE49-F238E27FC236}">
                <a16:creationId xmlns:a16="http://schemas.microsoft.com/office/drawing/2014/main" id="{0C51176A-44EA-439D-A5E4-F4BC77A030D0}"/>
              </a:ext>
            </a:extLst>
          </p:cNvPr>
          <p:cNvPicPr>
            <a:picLocks noChangeAspect="1"/>
          </p:cNvPicPr>
          <p:nvPr/>
        </p:nvPicPr>
        <p:blipFill rotWithShape="1">
          <a:blip r:embed="rId3"/>
          <a:srcRect l="17968" r="17968"/>
          <a:stretch/>
        </p:blipFill>
        <p:spPr>
          <a:xfrm>
            <a:off x="6096000" y="-1"/>
            <a:ext cx="6096000" cy="6858001"/>
          </a:xfrm>
          <a:prstGeom prst="rect">
            <a:avLst/>
          </a:prstGeom>
        </p:spPr>
      </p:pic>
      <p:grpSp>
        <p:nvGrpSpPr>
          <p:cNvPr id="2" name="Group 1">
            <a:extLst>
              <a:ext uri="{FF2B5EF4-FFF2-40B4-BE49-F238E27FC236}">
                <a16:creationId xmlns:a16="http://schemas.microsoft.com/office/drawing/2014/main" id="{03ACF2EC-BF2F-DA47-9BD7-25779E1ED002}"/>
              </a:ext>
            </a:extLst>
          </p:cNvPr>
          <p:cNvGrpSpPr/>
          <p:nvPr/>
        </p:nvGrpSpPr>
        <p:grpSpPr>
          <a:xfrm>
            <a:off x="0" y="3703262"/>
            <a:ext cx="6096000" cy="3154738"/>
            <a:chOff x="0" y="3703262"/>
            <a:chExt cx="6096000" cy="3154738"/>
          </a:xfrm>
        </p:grpSpPr>
        <p:pic>
          <p:nvPicPr>
            <p:cNvPr id="10" name="Picture 9" descr="Diagram&#10;&#10;Description automatically generated">
              <a:extLst>
                <a:ext uri="{FF2B5EF4-FFF2-40B4-BE49-F238E27FC236}">
                  <a16:creationId xmlns:a16="http://schemas.microsoft.com/office/drawing/2014/main" id="{3976B27E-3141-5C4E-B162-A5FCB4FCF218}"/>
                </a:ext>
              </a:extLst>
            </p:cNvPr>
            <p:cNvPicPr>
              <a:picLocks noChangeAspect="1"/>
            </p:cNvPicPr>
            <p:nvPr/>
          </p:nvPicPr>
          <p:blipFill>
            <a:blip r:embed="rId4"/>
            <a:stretch>
              <a:fillRect/>
            </a:stretch>
          </p:blipFill>
          <p:spPr>
            <a:xfrm>
              <a:off x="0" y="3703262"/>
              <a:ext cx="6096000" cy="3154738"/>
            </a:xfrm>
            <a:prstGeom prst="rect">
              <a:avLst/>
            </a:prstGeom>
          </p:spPr>
        </p:pic>
        <p:sp>
          <p:nvSpPr>
            <p:cNvPr id="12" name="Rounded Rectangle 11">
              <a:extLst>
                <a:ext uri="{FF2B5EF4-FFF2-40B4-BE49-F238E27FC236}">
                  <a16:creationId xmlns:a16="http://schemas.microsoft.com/office/drawing/2014/main" id="{07B213FA-6A52-8540-BAEA-42B11A2B686D}"/>
                </a:ext>
              </a:extLst>
            </p:cNvPr>
            <p:cNvSpPr/>
            <p:nvPr/>
          </p:nvSpPr>
          <p:spPr bwMode="auto">
            <a:xfrm>
              <a:off x="3432745" y="4742936"/>
              <a:ext cx="884420" cy="239843"/>
            </a:xfrm>
            <a:prstGeom prst="roundRect">
              <a:avLst/>
            </a:prstGeom>
            <a:solidFill>
              <a:srgbClr val="1CB10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ctr" defTabSz="6859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95000"/>
                    </a:srgbClr>
                  </a:solidFill>
                  <a:effectLst/>
                  <a:uLnTx/>
                  <a:uFillTx/>
                  <a:latin typeface="IBM Plex Sans" charset="0"/>
                  <a:ea typeface="IBM Plex Sans" charset="0"/>
                  <a:cs typeface="IBM Plex Sans" charset="0"/>
                </a:rPr>
                <a:t>Antivirus</a:t>
              </a:r>
            </a:p>
          </p:txBody>
        </p:sp>
        <p:cxnSp>
          <p:nvCxnSpPr>
            <p:cNvPr id="15" name="Straight Connector 14">
              <a:extLst>
                <a:ext uri="{FF2B5EF4-FFF2-40B4-BE49-F238E27FC236}">
                  <a16:creationId xmlns:a16="http://schemas.microsoft.com/office/drawing/2014/main" id="{35FEE0D1-AEAD-A346-8A92-5C049025229B}"/>
                </a:ext>
              </a:extLst>
            </p:cNvPr>
            <p:cNvCxnSpPr>
              <a:cxnSpLocks/>
            </p:cNvCxnSpPr>
            <p:nvPr/>
          </p:nvCxnSpPr>
          <p:spPr bwMode="auto">
            <a:xfrm flipV="1">
              <a:off x="2773180" y="4862857"/>
              <a:ext cx="614595" cy="157566"/>
            </a:xfrm>
            <a:prstGeom prst="line">
              <a:avLst/>
            </a:prstGeom>
            <a:ln w="9525">
              <a:solidFill>
                <a:schemeClr val="bg1"/>
              </a:solidFill>
              <a:headEnd type="triangle" w="sm" len="sm"/>
              <a:tailEnd type="triangle" w="sm" len="sm"/>
            </a:ln>
            <a:effectLst/>
          </p:spPr>
          <p:style>
            <a:lnRef idx="1">
              <a:schemeClr val="dk1"/>
            </a:lnRef>
            <a:fillRef idx="0">
              <a:schemeClr val="dk1"/>
            </a:fillRef>
            <a:effectRef idx="0">
              <a:schemeClr val="dk1"/>
            </a:effectRef>
            <a:fontRef idx="minor">
              <a:schemeClr val="tx1"/>
            </a:fontRef>
          </p:style>
        </p:cxnSp>
      </p:grpSp>
      <p:sp>
        <p:nvSpPr>
          <p:cNvPr id="11" name="Footer Placeholder">
            <a:extLst>
              <a:ext uri="{FF2B5EF4-FFF2-40B4-BE49-F238E27FC236}">
                <a16:creationId xmlns:a16="http://schemas.microsoft.com/office/drawing/2014/main" id="{44742F55-72D0-4530-BDFF-7A88BDE5A6FE}"/>
              </a:ext>
            </a:extLst>
          </p:cNvPr>
          <p:cNvSpPr>
            <a:spLocks noGrp="1"/>
          </p:cNvSpPr>
          <p:nvPr>
            <p:ph type="ftr" sz="quarter" idx="10"/>
          </p:nvPr>
        </p:nvSpPr>
        <p:spPr>
          <a:xfrm>
            <a:off x="6599363" y="6537638"/>
            <a:ext cx="5486313" cy="222249"/>
          </a:xfrm>
        </p:spPr>
        <p:txBody>
          <a:bodyPr/>
          <a:lstStyle/>
          <a:p>
            <a:r>
              <a:rPr lang="en-US" dirty="0"/>
              <a:t>IBM Business Automation / What’s New in IBM RPA 21.0.2 / Dec 20, 2021 / © 2021 IBM Corporation</a:t>
            </a:r>
          </a:p>
        </p:txBody>
      </p:sp>
    </p:spTree>
    <p:extLst>
      <p:ext uri="{BB962C8B-B14F-4D97-AF65-F5344CB8AC3E}">
        <p14:creationId xmlns:p14="http://schemas.microsoft.com/office/powerpoint/2010/main" val="4079911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933DE5-64AB-0D4F-9834-6EAAB888F725}"/>
              </a:ext>
            </a:extLst>
          </p:cNvPr>
          <p:cNvSpPr/>
          <p:nvPr/>
        </p:nvSpPr>
        <p:spPr bwMode="auto">
          <a:xfrm>
            <a:off x="0" y="1557338"/>
            <a:ext cx="12192000" cy="5300662"/>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 name="Title"/>
          <p:cNvSpPr>
            <a:spLocks noGrp="1"/>
          </p:cNvSpPr>
          <p:nvPr>
            <p:ph type="title"/>
          </p:nvPr>
        </p:nvSpPr>
        <p:spPr>
          <a:xfrm>
            <a:off x="0" y="95693"/>
            <a:ext cx="12192000" cy="1148316"/>
          </a:xfrm>
        </p:spPr>
        <p:txBody>
          <a:bodyPr/>
          <a:lstStyle/>
          <a:p>
            <a:r>
              <a:rPr lang="en-US" sz="4800" dirty="0"/>
              <a:t>Improved </a:t>
            </a:r>
            <a:r>
              <a:rPr lang="en-US" sz="4800" dirty="0" err="1"/>
              <a:t>Abbyy</a:t>
            </a:r>
            <a:r>
              <a:rPr lang="en-US" sz="4800" dirty="0"/>
              <a:t> </a:t>
            </a:r>
            <a:r>
              <a:rPr lang="en-US" sz="4800" dirty="0">
                <a:solidFill>
                  <a:srgbClr val="00B0F0"/>
                </a:solidFill>
              </a:rPr>
              <a:t>OCR</a:t>
            </a:r>
            <a:r>
              <a:rPr lang="en-US" sz="4800" dirty="0"/>
              <a:t> support</a:t>
            </a:r>
            <a:endParaRPr lang="en-US" dirty="0"/>
          </a:p>
        </p:txBody>
      </p:sp>
      <p:sp>
        <p:nvSpPr>
          <p:cNvPr id="4" name="Footer Placeholder"/>
          <p:cNvSpPr>
            <a:spLocks noGrp="1"/>
          </p:cNvSpPr>
          <p:nvPr>
            <p:ph type="ftr" sz="quarter" idx="10"/>
          </p:nvPr>
        </p:nvSpPr>
        <p:spPr>
          <a:xfrm>
            <a:off x="304889" y="6538848"/>
            <a:ext cx="5486313" cy="222249"/>
          </a:xfrm>
        </p:spPr>
        <p:txBody>
          <a:bodyPr/>
          <a:lstStyle/>
          <a:p>
            <a:r>
              <a:rPr lang="en-US" dirty="0">
                <a:solidFill>
                  <a:schemeClr val="tx1"/>
                </a:solidFill>
              </a:rPr>
              <a:t>IBM Business Automation / What’s New in IBM RPA 21.0.2 / Dec 20, 2021 / © 2021 IBM Corporation</a:t>
            </a:r>
          </a:p>
        </p:txBody>
      </p:sp>
      <p:sp>
        <p:nvSpPr>
          <p:cNvPr id="5" name="Slide Number Placeholder"/>
          <p:cNvSpPr>
            <a:spLocks noGrp="1"/>
          </p:cNvSpPr>
          <p:nvPr>
            <p:ph type="sldNum" sz="quarter" idx="11"/>
          </p:nvPr>
        </p:nvSpPr>
        <p:spPr>
          <a:xfrm>
            <a:off x="9448802" y="6538848"/>
            <a:ext cx="2438309" cy="222249"/>
          </a:xfrm>
        </p:spPr>
        <p:txBody>
          <a:bodyPr/>
          <a:lstStyle/>
          <a:p>
            <a:pPr defTabSz="914621"/>
            <a:fld id="{59395FB3-9C97-154F-86B2-7E381B951268}" type="slidenum">
              <a:rPr lang="en-US">
                <a:solidFill>
                  <a:schemeClr val="tx1"/>
                </a:solidFill>
              </a:rPr>
              <a:pPr defTabSz="914621"/>
              <a:t>14</a:t>
            </a:fld>
            <a:endParaRPr lang="en-US" dirty="0">
              <a:solidFill>
                <a:schemeClr val="tx1"/>
              </a:solidFill>
            </a:endParaRPr>
          </a:p>
        </p:txBody>
      </p:sp>
      <p:sp>
        <p:nvSpPr>
          <p:cNvPr id="8" name="!!box">
            <a:extLst>
              <a:ext uri="{FF2B5EF4-FFF2-40B4-BE49-F238E27FC236}">
                <a16:creationId xmlns:a16="http://schemas.microsoft.com/office/drawing/2014/main" id="{1F56C62C-04B8-4F65-8833-E4C02E375B2B}"/>
              </a:ext>
            </a:extLst>
          </p:cNvPr>
          <p:cNvSpPr/>
          <p:nvPr/>
        </p:nvSpPr>
        <p:spPr bwMode="auto">
          <a:xfrm>
            <a:off x="9944988" y="0"/>
            <a:ext cx="2247012" cy="2127915"/>
          </a:xfrm>
          <a:prstGeom prst="rect">
            <a:avLst/>
          </a:prstGeom>
          <a:solidFill>
            <a:srgbClr val="00B0F0"/>
          </a:solidFill>
          <a:ln w="19050">
            <a:solidFill>
              <a:srgbClr val="00B0F0"/>
            </a:solidFill>
            <a:headEnd type="none" w="med" len="med"/>
            <a:tailEnd type="none" w="med" len="med"/>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2800" i="0" u="none" strike="noStrike" cap="none" normalizeH="0" baseline="0" dirty="0">
                <a:ln>
                  <a:noFill/>
                </a:ln>
                <a:solidFill>
                  <a:schemeClr val="bg1"/>
                </a:solidFill>
                <a:effectLst>
                  <a:outerShdw blurRad="38100" dist="38100" dir="2700000" algn="tl">
                    <a:srgbClr val="000000">
                      <a:alpha val="43137"/>
                    </a:srgbClr>
                  </a:outerShdw>
                </a:effectLst>
                <a:latin typeface="IBM Plex Sans" panose="020B0503050203000203" pitchFamily="34" charset="0"/>
              </a:rPr>
              <a:t>Idea</a:t>
            </a:r>
          </a:p>
          <a:p>
            <a:pPr marL="0" marR="0" indent="0" algn="ctr" defTabSz="914400" rtl="0" eaLnBrk="1" fontAlgn="base" latinLnBrk="0" hangingPunct="1">
              <a:lnSpc>
                <a:spcPct val="90000"/>
              </a:lnSpc>
              <a:spcBef>
                <a:spcPct val="0"/>
              </a:spcBef>
              <a:spcAft>
                <a:spcPct val="0"/>
              </a:spcAft>
              <a:buClrTx/>
              <a:buSzTx/>
              <a:buFontTx/>
              <a:buNone/>
              <a:tabLst/>
            </a:pPr>
            <a:endParaRPr lang="es-419" sz="1600" dirty="0">
              <a:solidFill>
                <a:srgbClr val="4589FF"/>
              </a:solidFill>
              <a:latin typeface="IBM Plex Sans" panose="020B0503050203000203" pitchFamily="34" charset="0"/>
              <a:hlinkClick r:id="rId3">
                <a:extLst>
                  <a:ext uri="{A12FA001-AC4F-418D-AE19-62706E023703}">
                    <ahyp:hlinkClr xmlns:ahyp="http://schemas.microsoft.com/office/drawing/2018/hyperlinkcolor" val="tx"/>
                  </a:ext>
                </a:extLst>
              </a:hlinkClick>
            </a:endParaRPr>
          </a:p>
          <a:p>
            <a:pPr marL="0" marR="0" indent="0" algn="ctr" defTabSz="914400" rtl="0" eaLnBrk="1" fontAlgn="base" latinLnBrk="0" hangingPunct="1">
              <a:lnSpc>
                <a:spcPct val="90000"/>
              </a:lnSpc>
              <a:spcBef>
                <a:spcPct val="0"/>
              </a:spcBef>
              <a:spcAft>
                <a:spcPct val="0"/>
              </a:spcAft>
              <a:buClrTx/>
              <a:buSzTx/>
              <a:buFontTx/>
              <a:buNone/>
              <a:tabLst/>
            </a:pPr>
            <a:r>
              <a:rPr lang="es-419" sz="1600" dirty="0">
                <a:solidFill>
                  <a:srgbClr val="FFFF00"/>
                </a:solidFill>
                <a:latin typeface="IBM Plex Sans" panose="020B0503050203000203" pitchFamily="34" charset="0"/>
                <a:hlinkClick r:id="rId3">
                  <a:extLst>
                    <a:ext uri="{A12FA001-AC4F-418D-AE19-62706E023703}">
                      <ahyp:hlinkClr xmlns:ahyp="http://schemas.microsoft.com/office/drawing/2018/hyperlinkcolor" val="tx"/>
                    </a:ext>
                  </a:extLst>
                </a:hlinkClick>
              </a:rPr>
              <a:t>WDGRPA-I-64</a:t>
            </a:r>
            <a:endParaRPr kumimoji="0" lang="en-US" sz="1600" i="0" u="none" strike="noStrike" cap="none" normalizeH="0" baseline="0" dirty="0">
              <a:ln>
                <a:noFill/>
              </a:ln>
              <a:solidFill>
                <a:srgbClr val="FFFF00"/>
              </a:solidFill>
              <a:latin typeface="IBM Plex Sans" panose="020B0503050203000203" pitchFamily="34" charset="0"/>
            </a:endParaRPr>
          </a:p>
        </p:txBody>
      </p:sp>
      <p:sp>
        <p:nvSpPr>
          <p:cNvPr id="10" name="!!Section">
            <a:extLst>
              <a:ext uri="{FF2B5EF4-FFF2-40B4-BE49-F238E27FC236}">
                <a16:creationId xmlns:a16="http://schemas.microsoft.com/office/drawing/2014/main" id="{B2B77925-D02A-4E3E-A3AC-54A5B76B4099}"/>
              </a:ext>
            </a:extLst>
          </p:cNvPr>
          <p:cNvSpPr/>
          <p:nvPr/>
        </p:nvSpPr>
        <p:spPr>
          <a:xfrm>
            <a:off x="675064" y="2127915"/>
            <a:ext cx="714602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1D1C1D"/>
                </a:solidFill>
                <a:effectLst/>
                <a:uLnTx/>
                <a:uFillTx/>
                <a:latin typeface="Arial" panose="020B0604020202020204" pitchFamily="34" charset="0"/>
                <a:cs typeface="Arial" panose="020B0604020202020204" pitchFamily="34" charset="0"/>
              </a:rPr>
              <a:t>Abbyy</a:t>
            </a: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 is one the majors vendors for Optical Character Recognition (OCR).</a:t>
            </a:r>
          </a:p>
        </p:txBody>
      </p:sp>
      <p:pic>
        <p:nvPicPr>
          <p:cNvPr id="11" name="Picture 10">
            <a:extLst>
              <a:ext uri="{FF2B5EF4-FFF2-40B4-BE49-F238E27FC236}">
                <a16:creationId xmlns:a16="http://schemas.microsoft.com/office/drawing/2014/main" id="{3506C32E-3E45-4D0C-A032-8964FBCDEC84}"/>
              </a:ext>
            </a:extLst>
          </p:cNvPr>
          <p:cNvPicPr>
            <a:picLocks noChangeAspect="1"/>
          </p:cNvPicPr>
          <p:nvPr/>
        </p:nvPicPr>
        <p:blipFill>
          <a:blip r:embed="rId4"/>
          <a:stretch>
            <a:fillRect/>
          </a:stretch>
        </p:blipFill>
        <p:spPr>
          <a:xfrm>
            <a:off x="775940" y="5248465"/>
            <a:ext cx="1038370" cy="247685"/>
          </a:xfrm>
          <a:prstGeom prst="rect">
            <a:avLst/>
          </a:prstGeom>
        </p:spPr>
      </p:pic>
      <p:pic>
        <p:nvPicPr>
          <p:cNvPr id="13" name="Picture 12">
            <a:extLst>
              <a:ext uri="{FF2B5EF4-FFF2-40B4-BE49-F238E27FC236}">
                <a16:creationId xmlns:a16="http://schemas.microsoft.com/office/drawing/2014/main" id="{D134304F-BB4D-450F-B478-149219616D80}"/>
              </a:ext>
            </a:extLst>
          </p:cNvPr>
          <p:cNvPicPr>
            <a:picLocks noChangeAspect="1"/>
          </p:cNvPicPr>
          <p:nvPr/>
        </p:nvPicPr>
        <p:blipFill>
          <a:blip r:embed="rId5"/>
          <a:stretch>
            <a:fillRect/>
          </a:stretch>
        </p:blipFill>
        <p:spPr>
          <a:xfrm>
            <a:off x="486044" y="4788163"/>
            <a:ext cx="1333686" cy="285790"/>
          </a:xfrm>
          <a:prstGeom prst="rect">
            <a:avLst/>
          </a:prstGeom>
        </p:spPr>
      </p:pic>
      <p:sp>
        <p:nvSpPr>
          <p:cNvPr id="16" name="!!Section">
            <a:extLst>
              <a:ext uri="{FF2B5EF4-FFF2-40B4-BE49-F238E27FC236}">
                <a16:creationId xmlns:a16="http://schemas.microsoft.com/office/drawing/2014/main" id="{C6D4BF8C-D27C-4B02-A2E2-C8A57CB0A40B}"/>
              </a:ext>
            </a:extLst>
          </p:cNvPr>
          <p:cNvSpPr/>
          <p:nvPr/>
        </p:nvSpPr>
        <p:spPr>
          <a:xfrm>
            <a:off x="1862262" y="3499675"/>
            <a:ext cx="7146028" cy="21082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err="1">
                <a:ln>
                  <a:noFill/>
                </a:ln>
                <a:solidFill>
                  <a:srgbClr val="1D1C1D"/>
                </a:solidFill>
                <a:effectLst/>
                <a:uLnTx/>
                <a:uFillTx/>
                <a:latin typeface="Arial" panose="020B0604020202020204" pitchFamily="34" charset="0"/>
                <a:cs typeface="Arial" panose="020B0604020202020204" pitchFamily="34" charset="0"/>
              </a:rPr>
              <a:t>Abbyy</a:t>
            </a: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 support for the following components are improved: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1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hlinkClick r:id="rId6"/>
              </a:rPr>
              <a:t>Click by OCR</a:t>
            </a:r>
            <a:endPar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hlinkClick r:id="rId7"/>
              </a:rPr>
              <a:t>Get PDF Text by OCR</a:t>
            </a:r>
            <a:endPar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endParaRPr>
          </a:p>
          <a:p>
            <a:pPr marL="457200" marR="0" lvl="0" indent="-457200" algn="l" defTabSz="914400" rtl="0" eaLnBrk="1" fontAlgn="auto" latinLnBrk="0" hangingPunct="1">
              <a:lnSpc>
                <a:spcPct val="100000"/>
              </a:lnSpc>
              <a:spcBef>
                <a:spcPts val="0"/>
              </a:spcBef>
              <a:spcAft>
                <a:spcPts val="0"/>
              </a:spcAft>
              <a:buClrTx/>
              <a:buSzTx/>
              <a:buFont typeface="Wingdings" pitchFamily="2" charset="2"/>
              <a:buChar char="ü"/>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Extract PDF Text tool</a:t>
            </a:r>
          </a:p>
        </p:txBody>
      </p:sp>
      <p:pic>
        <p:nvPicPr>
          <p:cNvPr id="15" name="Picture 14">
            <a:extLst>
              <a:ext uri="{FF2B5EF4-FFF2-40B4-BE49-F238E27FC236}">
                <a16:creationId xmlns:a16="http://schemas.microsoft.com/office/drawing/2014/main" id="{F7CE223C-4E09-494F-9F84-BE89BD33E9C8}"/>
              </a:ext>
            </a:extLst>
          </p:cNvPr>
          <p:cNvPicPr>
            <a:picLocks noChangeAspect="1"/>
          </p:cNvPicPr>
          <p:nvPr/>
        </p:nvPicPr>
        <p:blipFill>
          <a:blip r:embed="rId8"/>
          <a:stretch>
            <a:fillRect/>
          </a:stretch>
        </p:blipFill>
        <p:spPr>
          <a:xfrm>
            <a:off x="848044" y="4441403"/>
            <a:ext cx="971686" cy="247685"/>
          </a:xfrm>
          <a:prstGeom prst="rect">
            <a:avLst/>
          </a:prstGeom>
        </p:spPr>
      </p:pic>
    </p:spTree>
    <p:extLst>
      <p:ext uri="{BB962C8B-B14F-4D97-AF65-F5344CB8AC3E}">
        <p14:creationId xmlns:p14="http://schemas.microsoft.com/office/powerpoint/2010/main" val="86891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6933DE5-64AB-0D4F-9834-6EAAB888F725}"/>
              </a:ext>
            </a:extLst>
          </p:cNvPr>
          <p:cNvSpPr/>
          <p:nvPr/>
        </p:nvSpPr>
        <p:spPr bwMode="auto">
          <a:xfrm>
            <a:off x="0" y="1557338"/>
            <a:ext cx="12192000" cy="5300662"/>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sp>
        <p:nvSpPr>
          <p:cNvPr id="3" name="Title"/>
          <p:cNvSpPr>
            <a:spLocks noGrp="1"/>
          </p:cNvSpPr>
          <p:nvPr>
            <p:ph type="title"/>
          </p:nvPr>
        </p:nvSpPr>
        <p:spPr/>
        <p:txBody>
          <a:bodyPr/>
          <a:lstStyle/>
          <a:p>
            <a:r>
              <a:rPr lang="en-US" sz="4800" dirty="0"/>
              <a:t>Bring your own </a:t>
            </a:r>
            <a:r>
              <a:rPr lang="en-US" sz="4800" dirty="0">
                <a:solidFill>
                  <a:srgbClr val="00B0F0"/>
                </a:solidFill>
              </a:rPr>
              <a:t>Redis</a:t>
            </a:r>
            <a:endParaRPr lang="en-US" dirty="0"/>
          </a:p>
        </p:txBody>
      </p:sp>
      <p:sp>
        <p:nvSpPr>
          <p:cNvPr id="4" name="Footer Placeholder"/>
          <p:cNvSpPr>
            <a:spLocks noGrp="1"/>
          </p:cNvSpPr>
          <p:nvPr>
            <p:ph type="ftr" sz="quarter" idx="10"/>
          </p:nvPr>
        </p:nvSpPr>
        <p:spPr>
          <a:xfrm>
            <a:off x="304889" y="6538848"/>
            <a:ext cx="5486313" cy="222249"/>
          </a:xfrm>
        </p:spPr>
        <p:txBody>
          <a:bodyPr/>
          <a:lstStyle/>
          <a:p>
            <a:r>
              <a:rPr lang="en-US" dirty="0">
                <a:solidFill>
                  <a:schemeClr val="tx1"/>
                </a:solidFill>
              </a:rPr>
              <a:t>IBM Business Automation / What’s New in IBM RPA 21.0.2 / Dec 20, 2021 / © 2021 IBM Corporation</a:t>
            </a:r>
          </a:p>
        </p:txBody>
      </p:sp>
      <p:sp>
        <p:nvSpPr>
          <p:cNvPr id="5" name="Slide Number Placeholder"/>
          <p:cNvSpPr>
            <a:spLocks noGrp="1"/>
          </p:cNvSpPr>
          <p:nvPr>
            <p:ph type="sldNum" sz="quarter" idx="11"/>
          </p:nvPr>
        </p:nvSpPr>
        <p:spPr>
          <a:xfrm>
            <a:off x="9448802" y="6538848"/>
            <a:ext cx="2438309" cy="222249"/>
          </a:xfrm>
        </p:spPr>
        <p:txBody>
          <a:bodyPr/>
          <a:lstStyle/>
          <a:p>
            <a:pPr defTabSz="914621"/>
            <a:fld id="{59395FB3-9C97-154F-86B2-7E381B951268}" type="slidenum">
              <a:rPr lang="en-US">
                <a:solidFill>
                  <a:schemeClr val="tx1"/>
                </a:solidFill>
              </a:rPr>
              <a:pPr defTabSz="914621"/>
              <a:t>15</a:t>
            </a:fld>
            <a:endParaRPr lang="en-US" dirty="0">
              <a:solidFill>
                <a:schemeClr val="tx1"/>
              </a:solidFill>
            </a:endParaRPr>
          </a:p>
        </p:txBody>
      </p:sp>
      <p:sp>
        <p:nvSpPr>
          <p:cNvPr id="8" name="!!Section">
            <a:extLst>
              <a:ext uri="{FF2B5EF4-FFF2-40B4-BE49-F238E27FC236}">
                <a16:creationId xmlns:a16="http://schemas.microsoft.com/office/drawing/2014/main" id="{30423AB9-BD7E-48BB-B977-594F3004EDD0}"/>
              </a:ext>
            </a:extLst>
          </p:cNvPr>
          <p:cNvSpPr/>
          <p:nvPr/>
        </p:nvSpPr>
        <p:spPr>
          <a:xfrm>
            <a:off x="841537" y="3287023"/>
            <a:ext cx="7568816" cy="830997"/>
          </a:xfrm>
          <a:prstGeom prst="rect">
            <a:avLst/>
          </a:prstGeom>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Redis is not packaged with the installer </a:t>
            </a:r>
            <a:r>
              <a:rPr kumimoji="0" lang="en-GB" sz="2400" b="0" i="0" u="sng"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anymore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2400" dirty="0">
                <a:solidFill>
                  <a:srgbClr val="1D1C1D"/>
                </a:solidFill>
                <a:latin typeface="Arial" panose="020B0604020202020204" pitchFamily="34" charset="0"/>
                <a:cs typeface="Arial" panose="020B0604020202020204" pitchFamily="34" charset="0"/>
              </a:rPr>
              <a:t>Redis is optional for simple deployments</a:t>
            </a:r>
            <a:endPar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endParaRPr>
          </a:p>
        </p:txBody>
      </p:sp>
      <p:sp>
        <p:nvSpPr>
          <p:cNvPr id="10" name="!!Section">
            <a:extLst>
              <a:ext uri="{FF2B5EF4-FFF2-40B4-BE49-F238E27FC236}">
                <a16:creationId xmlns:a16="http://schemas.microsoft.com/office/drawing/2014/main" id="{98EBF329-46C0-456F-857F-5A011DDB0EAC}"/>
              </a:ext>
            </a:extLst>
          </p:cNvPr>
          <p:cNvSpPr/>
          <p:nvPr/>
        </p:nvSpPr>
        <p:spPr>
          <a:xfrm>
            <a:off x="494311" y="2127915"/>
            <a:ext cx="714602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1D1C1D"/>
                </a:solidFill>
                <a:effectLst/>
                <a:uLnTx/>
                <a:uFillTx/>
                <a:latin typeface="Arial" panose="020B0604020202020204" pitchFamily="34" charset="0"/>
                <a:cs typeface="Arial" panose="020B0604020202020204" pitchFamily="34" charset="0"/>
              </a:rPr>
              <a:t>Redis is used to store server state in a distributed and highly efficient manner.</a:t>
            </a:r>
          </a:p>
        </p:txBody>
      </p:sp>
      <p:sp>
        <p:nvSpPr>
          <p:cNvPr id="11" name="!!box">
            <a:extLst>
              <a:ext uri="{FF2B5EF4-FFF2-40B4-BE49-F238E27FC236}">
                <a16:creationId xmlns:a16="http://schemas.microsoft.com/office/drawing/2014/main" id="{427BE55F-11D5-465F-95B0-044874E2BD63}"/>
              </a:ext>
            </a:extLst>
          </p:cNvPr>
          <p:cNvSpPr/>
          <p:nvPr/>
        </p:nvSpPr>
        <p:spPr bwMode="auto">
          <a:xfrm>
            <a:off x="5077091" y="6177516"/>
            <a:ext cx="4540013" cy="680484"/>
          </a:xfrm>
          <a:prstGeom prst="rect">
            <a:avLst/>
          </a:prstGeom>
          <a:solidFill>
            <a:schemeClr val="tx1"/>
          </a:solidFill>
          <a:ln w="19050">
            <a:solidFill>
              <a:schemeClr val="tx1"/>
            </a:solidFill>
            <a:headEnd type="none" w="med" len="med"/>
            <a:tailEnd type="none" w="med" len="med"/>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2000" b="1" i="0" u="none" strike="noStrike" cap="none" normalizeH="0" baseline="0" dirty="0">
                <a:ln>
                  <a:noFill/>
                </a:ln>
                <a:solidFill>
                  <a:schemeClr val="bg1"/>
                </a:solidFill>
                <a:effectLst>
                  <a:outerShdw blurRad="38100" dist="38100" dir="2700000" algn="tl">
                    <a:srgbClr val="000000">
                      <a:alpha val="43137"/>
                    </a:srgbClr>
                  </a:outerShdw>
                </a:effectLst>
                <a:latin typeface="IBM Plex Sans" panose="020B0503050203000203" pitchFamily="34" charset="0"/>
              </a:rPr>
              <a:t>Note</a:t>
            </a:r>
            <a:r>
              <a:rPr kumimoji="0" lang="es-419" sz="2000" i="0" u="none" strike="noStrike" cap="none" normalizeH="0" baseline="0" dirty="0">
                <a:ln>
                  <a:noFill/>
                </a:ln>
                <a:solidFill>
                  <a:schemeClr val="bg1"/>
                </a:solidFill>
                <a:effectLst>
                  <a:outerShdw blurRad="38100" dist="38100" dir="2700000" algn="tl">
                    <a:srgbClr val="000000">
                      <a:alpha val="43137"/>
                    </a:srgbClr>
                  </a:outerShdw>
                </a:effectLst>
                <a:latin typeface="IBM Plex Sans" panose="020B0503050203000203" pitchFamily="34" charset="0"/>
              </a:rPr>
              <a:t>: </a:t>
            </a:r>
            <a:r>
              <a:rPr kumimoji="0" lang="es-419" sz="2000" i="0" u="none" strike="noStrike" cap="none" normalizeH="0" baseline="0" dirty="0" err="1">
                <a:ln>
                  <a:noFill/>
                </a:ln>
                <a:solidFill>
                  <a:schemeClr val="bg1"/>
                </a:solidFill>
                <a:effectLst>
                  <a:outerShdw blurRad="38100" dist="38100" dir="2700000" algn="tl">
                    <a:srgbClr val="000000">
                      <a:alpha val="43137"/>
                    </a:srgbClr>
                  </a:outerShdw>
                </a:effectLst>
                <a:latin typeface="IBM Plex Sans" panose="020B0503050203000203" pitchFamily="34" charset="0"/>
              </a:rPr>
              <a:t>for</a:t>
            </a:r>
            <a:r>
              <a:rPr kumimoji="0" lang="es-419" sz="2000" i="0" u="none" strike="noStrike" cap="none" normalizeH="0" baseline="0" dirty="0">
                <a:ln>
                  <a:noFill/>
                </a:ln>
                <a:solidFill>
                  <a:schemeClr val="bg1"/>
                </a:solidFill>
                <a:effectLst>
                  <a:outerShdw blurRad="38100" dist="38100" dir="2700000" algn="tl">
                    <a:srgbClr val="000000">
                      <a:alpha val="43137"/>
                    </a:srgbClr>
                  </a:outerShdw>
                </a:effectLst>
                <a:latin typeface="IBM Plex Sans" panose="020B0503050203000203" pitchFamily="34" charset="0"/>
              </a:rPr>
              <a:t> </a:t>
            </a:r>
            <a:r>
              <a:rPr kumimoji="0" lang="es-419" sz="2000" i="0" u="none" strike="noStrike" cap="none" normalizeH="0" baseline="0" dirty="0" err="1">
                <a:ln>
                  <a:noFill/>
                </a:ln>
                <a:solidFill>
                  <a:schemeClr val="bg1"/>
                </a:solidFill>
                <a:effectLst>
                  <a:outerShdw blurRad="38100" dist="38100" dir="2700000" algn="tl">
                    <a:srgbClr val="000000">
                      <a:alpha val="43137"/>
                    </a:srgbClr>
                  </a:outerShdw>
                </a:effectLst>
                <a:latin typeface="IBM Plex Sans" panose="020B0503050203000203" pitchFamily="34" charset="0"/>
              </a:rPr>
              <a:t>high-availability</a:t>
            </a:r>
            <a:r>
              <a:rPr kumimoji="0" lang="es-419" sz="2000" i="0" u="none" strike="noStrike" cap="none" normalizeH="0" baseline="0" dirty="0">
                <a:ln>
                  <a:noFill/>
                </a:ln>
                <a:solidFill>
                  <a:schemeClr val="bg1"/>
                </a:solidFill>
                <a:effectLst>
                  <a:outerShdw blurRad="38100" dist="38100" dir="2700000" algn="tl">
                    <a:srgbClr val="000000">
                      <a:alpha val="43137"/>
                    </a:srgbClr>
                  </a:outerShdw>
                </a:effectLst>
                <a:latin typeface="IBM Plex Sans" panose="020B0503050203000203" pitchFamily="34" charset="0"/>
              </a:rPr>
              <a:t>, Redis </a:t>
            </a:r>
            <a:r>
              <a:rPr kumimoji="0" lang="es-419" sz="2000" i="0" u="none" strike="noStrike" cap="none" normalizeH="0" baseline="0" dirty="0" err="1">
                <a:ln>
                  <a:noFill/>
                </a:ln>
                <a:solidFill>
                  <a:schemeClr val="bg1"/>
                </a:solidFill>
                <a:effectLst>
                  <a:outerShdw blurRad="38100" dist="38100" dir="2700000" algn="tl">
                    <a:srgbClr val="000000">
                      <a:alpha val="43137"/>
                    </a:srgbClr>
                  </a:outerShdw>
                </a:effectLst>
                <a:latin typeface="IBM Plex Sans" panose="020B0503050203000203" pitchFamily="34" charset="0"/>
              </a:rPr>
              <a:t>is</a:t>
            </a:r>
            <a:r>
              <a:rPr kumimoji="0" lang="es-419" sz="2000" i="0" u="none" strike="noStrike" cap="none" normalizeH="0" baseline="0" dirty="0">
                <a:ln>
                  <a:noFill/>
                </a:ln>
                <a:solidFill>
                  <a:schemeClr val="bg1"/>
                </a:solidFill>
                <a:effectLst>
                  <a:outerShdw blurRad="38100" dist="38100" dir="2700000" algn="tl">
                    <a:srgbClr val="000000">
                      <a:alpha val="43137"/>
                    </a:srgbClr>
                  </a:outerShdw>
                </a:effectLst>
                <a:latin typeface="IBM Plex Sans" panose="020B0503050203000203" pitchFamily="34" charset="0"/>
              </a:rPr>
              <a:t> </a:t>
            </a:r>
            <a:r>
              <a:rPr kumimoji="0" lang="es-419" sz="2000" i="0" u="none" strike="noStrike" cap="none" normalizeH="0" baseline="0" dirty="0" err="1">
                <a:ln>
                  <a:noFill/>
                </a:ln>
                <a:solidFill>
                  <a:schemeClr val="bg1"/>
                </a:solidFill>
                <a:effectLst>
                  <a:outerShdw blurRad="38100" dist="38100" dir="2700000" algn="tl">
                    <a:srgbClr val="000000">
                      <a:alpha val="43137"/>
                    </a:srgbClr>
                  </a:outerShdw>
                </a:effectLst>
                <a:latin typeface="IBM Plex Sans" panose="020B0503050203000203" pitchFamily="34" charset="0"/>
              </a:rPr>
              <a:t>required</a:t>
            </a:r>
            <a:endParaRPr kumimoji="0" lang="en-US" sz="1200" i="0" u="none" strike="noStrike" cap="none" normalizeH="0" baseline="0" dirty="0">
              <a:ln>
                <a:noFill/>
              </a:ln>
              <a:solidFill>
                <a:srgbClr val="FFFF00"/>
              </a:solidFill>
              <a:latin typeface="IBM Plex Sans" panose="020B0503050203000203" pitchFamily="34" charset="0"/>
            </a:endParaRPr>
          </a:p>
        </p:txBody>
      </p:sp>
      <p:sp>
        <p:nvSpPr>
          <p:cNvPr id="12" name="!!box">
            <a:extLst>
              <a:ext uri="{FF2B5EF4-FFF2-40B4-BE49-F238E27FC236}">
                <a16:creationId xmlns:a16="http://schemas.microsoft.com/office/drawing/2014/main" id="{09957925-7217-4B87-AC29-2FEA64A73E49}"/>
              </a:ext>
            </a:extLst>
          </p:cNvPr>
          <p:cNvSpPr/>
          <p:nvPr/>
        </p:nvSpPr>
        <p:spPr bwMode="auto">
          <a:xfrm rot="2754067">
            <a:off x="8945446" y="649537"/>
            <a:ext cx="4540013" cy="1013560"/>
          </a:xfrm>
          <a:prstGeom prst="rect">
            <a:avLst/>
          </a:prstGeom>
          <a:solidFill>
            <a:srgbClr val="00B0F0"/>
          </a:solidFill>
          <a:ln w="19050">
            <a:solidFill>
              <a:srgbClr val="00B0F0"/>
            </a:solidFill>
            <a:headEnd type="none" w="med" len="med"/>
            <a:tailEnd type="none" w="med" len="med"/>
          </a:ln>
          <a:effectLst>
            <a:outerShdw blurRad="50800" dist="38100" dir="8100000" algn="t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2800" i="0" u="none" strike="noStrike" cap="none" normalizeH="0" baseline="0" dirty="0" err="1">
                <a:ln>
                  <a:noFill/>
                </a:ln>
                <a:solidFill>
                  <a:schemeClr val="bg1"/>
                </a:solidFill>
                <a:latin typeface="IBM Plex Sans" panose="020B0503050203000203" pitchFamily="34" charset="0"/>
              </a:rPr>
              <a:t>On-Premise</a:t>
            </a:r>
            <a:endParaRPr kumimoji="0" lang="en-US" sz="2800" i="0" u="none" strike="noStrike" cap="none" normalizeH="0" baseline="0" dirty="0">
              <a:ln>
                <a:noFill/>
              </a:ln>
              <a:solidFill>
                <a:schemeClr val="bg1"/>
              </a:solidFill>
              <a:latin typeface="IBM Plex Sans" panose="020B0503050203000203" pitchFamily="34" charset="0"/>
            </a:endParaRPr>
          </a:p>
        </p:txBody>
      </p:sp>
    </p:spTree>
    <p:extLst>
      <p:ext uri="{BB962C8B-B14F-4D97-AF65-F5344CB8AC3E}">
        <p14:creationId xmlns:p14="http://schemas.microsoft.com/office/powerpoint/2010/main" val="130774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library, room, scene&#10;&#10;Description automatically generated">
            <a:extLst>
              <a:ext uri="{FF2B5EF4-FFF2-40B4-BE49-F238E27FC236}">
                <a16:creationId xmlns:a16="http://schemas.microsoft.com/office/drawing/2014/main" id="{E9E879C0-D0FB-4964-9035-76E0DD26EDFA}"/>
              </a:ext>
            </a:extLst>
          </p:cNvPr>
          <p:cNvPicPr>
            <a:picLocks noChangeAspect="1"/>
          </p:cNvPicPr>
          <p:nvPr/>
        </p:nvPicPr>
        <p:blipFill rotWithShape="1">
          <a:blip r:embed="rId3"/>
          <a:srcRect t="2448" b="2448"/>
          <a:stretch/>
        </p:blipFill>
        <p:spPr>
          <a:xfrm>
            <a:off x="0" y="0"/>
            <a:ext cx="12191999" cy="6857999"/>
          </a:xfrm>
          <a:prstGeom prst="rect">
            <a:avLst/>
          </a:prstGeom>
        </p:spPr>
      </p:pic>
      <p:sp>
        <p:nvSpPr>
          <p:cNvPr id="3" name="Title"/>
          <p:cNvSpPr>
            <a:spLocks noGrp="1"/>
          </p:cNvSpPr>
          <p:nvPr>
            <p:ph type="title"/>
          </p:nvPr>
        </p:nvSpPr>
        <p:spPr>
          <a:xfrm>
            <a:off x="3048000" y="159893"/>
            <a:ext cx="9144000" cy="1219200"/>
          </a:xfrm>
        </p:spPr>
        <p:txBody>
          <a:bodyPr/>
          <a:lstStyle/>
          <a:p>
            <a:r>
              <a:rPr lang="en-US" sz="4267" b="1" dirty="0">
                <a:solidFill>
                  <a:schemeClr val="tx1"/>
                </a:solidFill>
                <a:effectLst>
                  <a:glow rad="228600">
                    <a:srgbClr val="00B0F0">
                      <a:alpha val="40000"/>
                    </a:srgbClr>
                  </a:glow>
                </a:effectLst>
              </a:rPr>
              <a:t>Next steps</a:t>
            </a:r>
          </a:p>
        </p:txBody>
      </p:sp>
      <p:sp>
        <p:nvSpPr>
          <p:cNvPr id="6" name="Content Placeholder 1"/>
          <p:cNvSpPr>
            <a:spLocks noGrp="1"/>
          </p:cNvSpPr>
          <p:nvPr>
            <p:ph sz="quarter" idx="20"/>
          </p:nvPr>
        </p:nvSpPr>
        <p:spPr>
          <a:xfrm>
            <a:off x="3048000" y="1219197"/>
            <a:ext cx="3048000" cy="5638801"/>
          </a:xfrm>
        </p:spPr>
        <p:txBody>
          <a:bodyPr/>
          <a:lstStyle/>
          <a:p>
            <a:pPr>
              <a:spcAft>
                <a:spcPts val="0"/>
              </a:spcAft>
              <a:defRPr/>
            </a:pPr>
            <a:r>
              <a:rPr lang="en-US" sz="2133" b="1" dirty="0">
                <a:solidFill>
                  <a:srgbClr val="78A9FF"/>
                </a:solidFill>
                <a:latin typeface="+mj-lt"/>
              </a:rPr>
              <a:t>Dig deeper</a:t>
            </a:r>
          </a:p>
          <a:p>
            <a:pPr lvl="0">
              <a:lnSpc>
                <a:spcPct val="110000"/>
              </a:lnSpc>
              <a:defRPr/>
            </a:pPr>
            <a:r>
              <a:rPr lang="en-US" sz="1600" dirty="0">
                <a:latin typeface="+mj-lt"/>
              </a:rPr>
              <a:t>Explore in detail what’s new in IBM RPA 21.0.2.</a:t>
            </a:r>
          </a:p>
          <a:p>
            <a:pPr lvl="0">
              <a:lnSpc>
                <a:spcPct val="110000"/>
              </a:lnSpc>
              <a:defRPr/>
            </a:pPr>
            <a:r>
              <a:rPr lang="en-US" sz="1600" dirty="0">
                <a:latin typeface="+mj-lt"/>
                <a:hlinkClick r:id="rId4"/>
              </a:rPr>
              <a:t>Release notes</a:t>
            </a:r>
            <a:endParaRPr lang="en-US" sz="1600" dirty="0">
              <a:latin typeface="+mj-lt"/>
            </a:endParaRPr>
          </a:p>
        </p:txBody>
      </p:sp>
      <p:sp>
        <p:nvSpPr>
          <p:cNvPr id="5" name="Content Placeholder 2"/>
          <p:cNvSpPr>
            <a:spLocks noGrp="1"/>
          </p:cNvSpPr>
          <p:nvPr>
            <p:ph sz="quarter" idx="19"/>
          </p:nvPr>
        </p:nvSpPr>
        <p:spPr>
          <a:xfrm>
            <a:off x="6096000" y="1226287"/>
            <a:ext cx="3048000" cy="5638801"/>
          </a:xfrm>
          <a:solidFill>
            <a:schemeClr val="accent2"/>
          </a:solidFill>
        </p:spPr>
        <p:txBody>
          <a:bodyPr/>
          <a:lstStyle/>
          <a:p>
            <a:pPr>
              <a:spcAft>
                <a:spcPts val="0"/>
              </a:spcAft>
              <a:defRPr/>
            </a:pPr>
            <a:r>
              <a:rPr lang="en-US" sz="2133" b="1" dirty="0">
                <a:solidFill>
                  <a:srgbClr val="78A9FF"/>
                </a:solidFill>
                <a:latin typeface="+mj-lt"/>
              </a:rPr>
              <a:t>Explore the documentation</a:t>
            </a:r>
          </a:p>
          <a:p>
            <a:pPr>
              <a:lnSpc>
                <a:spcPct val="110000"/>
              </a:lnSpc>
            </a:pPr>
            <a:r>
              <a:rPr lang="en-US" sz="1600" dirty="0">
                <a:latin typeface="+mj-lt"/>
              </a:rPr>
              <a:t>Have you seen these recently updated topics?</a:t>
            </a:r>
          </a:p>
          <a:p>
            <a:pPr>
              <a:lnSpc>
                <a:spcPct val="110000"/>
              </a:lnSpc>
            </a:pPr>
            <a:endParaRPr lang="en-US" sz="1600" dirty="0">
              <a:latin typeface="+mj-lt"/>
            </a:endParaRPr>
          </a:p>
          <a:p>
            <a:pPr marL="285750" marR="0" lvl="0" indent="-285750" algn="l" defTabSz="608975" rtl="0" eaLnBrk="1" fontAlgn="base" latinLnBrk="0" hangingPunct="1">
              <a:lnSpc>
                <a:spcPct val="100000"/>
              </a:lnSpc>
              <a:spcBef>
                <a:spcPts val="0"/>
              </a:spcBef>
              <a:spcAft>
                <a:spcPct val="0"/>
              </a:spcAft>
              <a:buClr>
                <a:srgbClr val="FFFFFF"/>
              </a:buClr>
              <a:buSzPct val="90000"/>
              <a:buFont typeface="Arial" panose="020B0604020202020204" pitchFamily="34" charset="0"/>
              <a:buChar char="•"/>
              <a:tabLst/>
              <a:defRPr/>
            </a:pPr>
            <a:r>
              <a:rPr kumimoji="0" lang="en-US" sz="1600" b="0" i="0" u="none" strike="noStrike" kern="0" cap="none" spc="0" normalizeH="0" baseline="0" noProof="0" dirty="0">
                <a:ln>
                  <a:noFill/>
                </a:ln>
                <a:solidFill>
                  <a:schemeClr val="accent2">
                    <a:lumMod val="40000"/>
                    <a:lumOff val="60000"/>
                  </a:schemeClr>
                </a:solidFill>
                <a:effectLst/>
                <a:uLnTx/>
                <a:uFillTx/>
                <a:latin typeface="Arial" panose="020B0604020202020204"/>
                <a:cs typeface="Arial" panose="020B0604020202020204" pitchFamily="34" charset="0"/>
                <a:hlinkClick r:id="rId5">
                  <a:extLst>
                    <a:ext uri="{A12FA001-AC4F-418D-AE19-62706E023703}">
                      <ahyp:hlinkClr xmlns:ahyp="http://schemas.microsoft.com/office/drawing/2018/hyperlinkcolor" val="tx"/>
                    </a:ext>
                  </a:extLst>
                </a:hlinkClick>
              </a:rPr>
              <a:t>Script development</a:t>
            </a:r>
            <a:endParaRPr kumimoji="0" lang="en-US" sz="1600" b="0" i="0" u="none" strike="noStrike" kern="0" cap="none" spc="0" normalizeH="0" baseline="0" noProof="0" dirty="0">
              <a:ln>
                <a:noFill/>
              </a:ln>
              <a:solidFill>
                <a:schemeClr val="accent2">
                  <a:lumMod val="40000"/>
                  <a:lumOff val="60000"/>
                </a:schemeClr>
              </a:solidFill>
              <a:effectLst/>
              <a:uLnTx/>
              <a:uFillTx/>
              <a:latin typeface="Arial" panose="020B0604020202020204"/>
              <a:cs typeface="Arial" panose="020B0604020202020204" pitchFamily="34" charset="0"/>
            </a:endParaRPr>
          </a:p>
          <a:p>
            <a:pPr marL="285750" marR="0" lvl="0" indent="-285750" algn="l" defTabSz="608975" rtl="0" eaLnBrk="1" fontAlgn="base" latinLnBrk="0" hangingPunct="1">
              <a:lnSpc>
                <a:spcPct val="100000"/>
              </a:lnSpc>
              <a:spcBef>
                <a:spcPts val="0"/>
              </a:spcBef>
              <a:spcAft>
                <a:spcPct val="0"/>
              </a:spcAft>
              <a:buClr>
                <a:srgbClr val="FFFFFF"/>
              </a:buClr>
              <a:buSzPct val="90000"/>
              <a:buFont typeface="Arial" panose="020B0604020202020204" pitchFamily="34" charset="0"/>
              <a:buChar char="•"/>
              <a:tabLst/>
              <a:defRPr/>
            </a:pPr>
            <a:r>
              <a:rPr kumimoji="0" lang="en-US" sz="1600" b="0" i="0" u="none" strike="noStrike" kern="0" cap="none" spc="0" normalizeH="0" baseline="0" noProof="0" dirty="0">
                <a:ln>
                  <a:noFill/>
                </a:ln>
                <a:solidFill>
                  <a:schemeClr val="accent2">
                    <a:lumMod val="40000"/>
                    <a:lumOff val="60000"/>
                  </a:schemeClr>
                </a:solidFill>
                <a:effectLst/>
                <a:uLnTx/>
                <a:uFillTx/>
                <a:latin typeface="Arial" panose="020B0604020202020204"/>
                <a:cs typeface="Arial" panose="020B0604020202020204" pitchFamily="34" charset="0"/>
                <a:hlinkClick r:id="rId6">
                  <a:extLst>
                    <a:ext uri="{A12FA001-AC4F-418D-AE19-62706E023703}">
                      <ahyp:hlinkClr xmlns:ahyp="http://schemas.microsoft.com/office/drawing/2018/hyperlinkcolor" val="tx"/>
                    </a:ext>
                  </a:extLst>
                </a:hlinkClick>
              </a:rPr>
              <a:t>Deploying bots</a:t>
            </a:r>
            <a:endParaRPr kumimoji="0" lang="en-US" sz="1600" b="0" i="0" u="none" strike="noStrike" kern="0" cap="none" spc="0" normalizeH="0" baseline="0" noProof="0" dirty="0">
              <a:ln>
                <a:noFill/>
              </a:ln>
              <a:solidFill>
                <a:schemeClr val="accent2">
                  <a:lumMod val="40000"/>
                  <a:lumOff val="60000"/>
                </a:schemeClr>
              </a:solidFill>
              <a:effectLst/>
              <a:uLnTx/>
              <a:uFillTx/>
              <a:latin typeface="Arial" panose="020B0604020202020204"/>
              <a:cs typeface="Arial" panose="020B0604020202020204" pitchFamily="34" charset="0"/>
            </a:endParaRPr>
          </a:p>
          <a:p>
            <a:pPr marL="285750" marR="0" lvl="0" indent="-285750" algn="l" defTabSz="608975" rtl="0" eaLnBrk="1" fontAlgn="base" latinLnBrk="0" hangingPunct="1">
              <a:lnSpc>
                <a:spcPct val="100000"/>
              </a:lnSpc>
              <a:spcBef>
                <a:spcPts val="0"/>
              </a:spcBef>
              <a:spcAft>
                <a:spcPct val="0"/>
              </a:spcAft>
              <a:buClr>
                <a:srgbClr val="FFFFFF"/>
              </a:buClr>
              <a:buSzPct val="90000"/>
              <a:buFont typeface="Arial" panose="020B0604020202020204" pitchFamily="34" charset="0"/>
              <a:buChar char="•"/>
              <a:tabLst/>
              <a:defRPr/>
            </a:pPr>
            <a:r>
              <a:rPr kumimoji="0" lang="en-US" sz="1600" b="0" i="0" u="none" strike="noStrike" kern="0" cap="none" spc="0" normalizeH="0" baseline="0" noProof="0" dirty="0">
                <a:ln>
                  <a:noFill/>
                </a:ln>
                <a:solidFill>
                  <a:schemeClr val="accent2">
                    <a:lumMod val="40000"/>
                    <a:lumOff val="60000"/>
                  </a:schemeClr>
                </a:solidFill>
                <a:effectLst/>
                <a:uLnTx/>
                <a:uFillTx/>
                <a:latin typeface="Arial" panose="020B0604020202020204"/>
                <a:cs typeface="Arial" panose="020B0604020202020204" pitchFamily="34" charset="0"/>
                <a:hlinkClick r:id="rId7">
                  <a:extLst>
                    <a:ext uri="{A12FA001-AC4F-418D-AE19-62706E023703}">
                      <ahyp:hlinkClr xmlns:ahyp="http://schemas.microsoft.com/office/drawing/2018/hyperlinkcolor" val="tx"/>
                    </a:ext>
                  </a:extLst>
                </a:hlinkClick>
              </a:rPr>
              <a:t>Orchestrating bots</a:t>
            </a:r>
            <a:endParaRPr kumimoji="0" lang="en-US" sz="1600" b="0" i="0" u="none" strike="noStrike" kern="0" cap="none" spc="0" normalizeH="0" baseline="0" noProof="0" dirty="0">
              <a:ln>
                <a:noFill/>
              </a:ln>
              <a:solidFill>
                <a:schemeClr val="accent2">
                  <a:lumMod val="40000"/>
                  <a:lumOff val="60000"/>
                </a:schemeClr>
              </a:solidFill>
              <a:effectLst/>
              <a:uLnTx/>
              <a:uFillTx/>
              <a:latin typeface="Arial" panose="020B0604020202020204"/>
              <a:cs typeface="Arial" panose="020B0604020202020204" pitchFamily="34" charset="0"/>
            </a:endParaRPr>
          </a:p>
        </p:txBody>
      </p:sp>
      <p:sp>
        <p:nvSpPr>
          <p:cNvPr id="4" name="Content Placeholder 4"/>
          <p:cNvSpPr>
            <a:spLocks noGrp="1"/>
          </p:cNvSpPr>
          <p:nvPr>
            <p:ph sz="quarter" idx="18"/>
          </p:nvPr>
        </p:nvSpPr>
        <p:spPr>
          <a:xfrm>
            <a:off x="9144000" y="1219197"/>
            <a:ext cx="3048000" cy="5638804"/>
          </a:xfrm>
        </p:spPr>
        <p:txBody>
          <a:bodyPr/>
          <a:lstStyle/>
          <a:p>
            <a:pPr>
              <a:spcAft>
                <a:spcPts val="0"/>
              </a:spcAft>
              <a:defRPr/>
            </a:pPr>
            <a:r>
              <a:rPr lang="en-US" sz="2133" b="1" dirty="0">
                <a:solidFill>
                  <a:srgbClr val="002D9C"/>
                </a:solidFill>
                <a:latin typeface="+mj-lt"/>
              </a:rPr>
              <a:t>Training</a:t>
            </a:r>
            <a:endParaRPr lang="en-US" sz="2067" b="1" dirty="0">
              <a:solidFill>
                <a:srgbClr val="002D9C"/>
              </a:solidFill>
              <a:latin typeface="+mj-lt"/>
            </a:endParaRPr>
          </a:p>
          <a:p>
            <a:pPr defTabSz="608975">
              <a:spcBef>
                <a:spcPts val="0"/>
              </a:spcBef>
              <a:buClr>
                <a:srgbClr val="000000"/>
              </a:buClr>
            </a:pPr>
            <a:endParaRPr lang="en-US" sz="1600" dirty="0">
              <a:latin typeface="+mj-lt"/>
            </a:endParaRPr>
          </a:p>
          <a:p>
            <a:pPr defTabSz="608975">
              <a:spcBef>
                <a:spcPts val="0"/>
              </a:spcBef>
              <a:buClr>
                <a:srgbClr val="000000"/>
              </a:buClr>
            </a:pPr>
            <a:r>
              <a:rPr lang="en-US" sz="1600" dirty="0">
                <a:solidFill>
                  <a:srgbClr val="FFFFFF"/>
                </a:solidFill>
                <a:latin typeface="+mj-lt"/>
              </a:rPr>
              <a:t>Automating tasks with IBM Robotic Process Automation</a:t>
            </a:r>
          </a:p>
          <a:p>
            <a:pPr defTabSz="608975">
              <a:spcBef>
                <a:spcPts val="0"/>
              </a:spcBef>
              <a:buClr>
                <a:srgbClr val="000000"/>
              </a:buClr>
            </a:pPr>
            <a:endParaRPr lang="en-US" sz="1600" dirty="0">
              <a:solidFill>
                <a:srgbClr val="FFFFFF"/>
              </a:solidFill>
              <a:latin typeface="+mj-lt"/>
            </a:endParaRPr>
          </a:p>
          <a:p>
            <a:pPr defTabSz="608975">
              <a:spcBef>
                <a:spcPts val="0"/>
              </a:spcBef>
              <a:buClr>
                <a:srgbClr val="000000"/>
              </a:buClr>
            </a:pPr>
            <a:endParaRPr lang="en-US" sz="1600" dirty="0">
              <a:solidFill>
                <a:srgbClr val="FFFFFF"/>
              </a:solidFill>
              <a:latin typeface="+mj-lt"/>
            </a:endParaRPr>
          </a:p>
          <a:p>
            <a:pPr defTabSz="608975">
              <a:spcBef>
                <a:spcPts val="0"/>
              </a:spcBef>
              <a:buClr>
                <a:srgbClr val="000000"/>
              </a:buClr>
            </a:pPr>
            <a:r>
              <a:rPr lang="en-US" sz="1600" dirty="0">
                <a:solidFill>
                  <a:schemeClr val="bg1"/>
                </a:solidFill>
                <a:latin typeface="+mj-lt"/>
                <a:hlinkClick r:id="rId8">
                  <a:extLst>
                    <a:ext uri="{A12FA001-AC4F-418D-AE19-62706E023703}">
                      <ahyp:hlinkClr xmlns:ahyp="http://schemas.microsoft.com/office/drawing/2018/hyperlinkcolor" val="tx"/>
                    </a:ext>
                  </a:extLst>
                </a:hlinkClick>
              </a:rPr>
              <a:t>Take the course</a:t>
            </a:r>
            <a:endParaRPr lang="en-US" sz="1600" dirty="0">
              <a:solidFill>
                <a:schemeClr val="bg1"/>
              </a:solidFill>
              <a:latin typeface="+mj-lt"/>
            </a:endParaRPr>
          </a:p>
        </p:txBody>
      </p:sp>
      <p:sp>
        <p:nvSpPr>
          <p:cNvPr id="12" name="Footer Placeholder">
            <a:extLst>
              <a:ext uri="{FF2B5EF4-FFF2-40B4-BE49-F238E27FC236}">
                <a16:creationId xmlns:a16="http://schemas.microsoft.com/office/drawing/2014/main" id="{5CE5E541-1A1B-4445-B2CE-1E795F294607}"/>
              </a:ext>
            </a:extLst>
          </p:cNvPr>
          <p:cNvSpPr txBox="1">
            <a:spLocks/>
          </p:cNvSpPr>
          <p:nvPr/>
        </p:nvSpPr>
        <p:spPr>
          <a:xfrm>
            <a:off x="304889" y="6538848"/>
            <a:ext cx="5486313" cy="22224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IBM Plex Sans" panose="020B0503050203000203" pitchFamily="34" charset="0"/>
                <a:ea typeface="+mn-ea"/>
                <a:cs typeface="+mn-cs"/>
              </a:rPr>
              <a:t>IBM Business Automation / What’s New in IBM RPA 21.0.2 / Dec 20, 2021 / © 2021 IBM Corporation</a:t>
            </a:r>
            <a:endParaRPr kumimoji="0" lang="en-US" sz="800" b="0" i="0" u="none" strike="noStrike" kern="1200" cap="none" spc="0" normalizeH="0" baseline="0" noProof="0" dirty="0">
              <a:ln>
                <a:noFill/>
              </a:ln>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2291235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Thank you</a:t>
            </a:r>
          </a:p>
        </p:txBody>
      </p:sp>
      <p:sp>
        <p:nvSpPr>
          <p:cNvPr id="5" name="Text Placeholder 1"/>
          <p:cNvSpPr>
            <a:spLocks noGrp="1"/>
          </p:cNvSpPr>
          <p:nvPr>
            <p:ph type="body" sz="quarter" idx="13"/>
          </p:nvPr>
        </p:nvSpPr>
        <p:spPr>
          <a:xfrm>
            <a:off x="292608" y="1682498"/>
            <a:ext cx="5498592" cy="2403727"/>
          </a:xfrm>
        </p:spPr>
        <p:txBody>
          <a:bodyPr/>
          <a:lstStyle/>
          <a:p>
            <a:r>
              <a:rPr lang="en-US" dirty="0"/>
              <a:t>Joberto Diniz</a:t>
            </a:r>
          </a:p>
          <a:p>
            <a:r>
              <a:rPr lang="en-US" dirty="0"/>
              <a:t>Product Manager, IBM Business Automation</a:t>
            </a:r>
          </a:p>
          <a:p>
            <a:r>
              <a:rPr lang="en-US" dirty="0"/>
              <a:t>—</a:t>
            </a:r>
          </a:p>
          <a:p>
            <a:r>
              <a:rPr lang="en-US" dirty="0"/>
              <a:t>joberto.diniz@ibm.com</a:t>
            </a:r>
          </a:p>
          <a:p>
            <a:r>
              <a:rPr lang="en-US" dirty="0" err="1"/>
              <a:t>ibm.com</a:t>
            </a:r>
            <a:endParaRPr lang="en-US" dirty="0"/>
          </a:p>
        </p:txBody>
      </p:sp>
      <p:sp>
        <p:nvSpPr>
          <p:cNvPr id="10" name="Text Placeholder 2">
            <a:extLst>
              <a:ext uri="{FF2B5EF4-FFF2-40B4-BE49-F238E27FC236}">
                <a16:creationId xmlns:a16="http://schemas.microsoft.com/office/drawing/2014/main" id="{DEE7A713-0090-C649-8140-85567F8C5B2E}"/>
              </a:ext>
            </a:extLst>
          </p:cNvPr>
          <p:cNvSpPr>
            <a:spLocks noGrp="1"/>
          </p:cNvSpPr>
          <p:nvPr>
            <p:ph type="body" sz="quarter" idx="14"/>
          </p:nvPr>
        </p:nvSpPr>
        <p:spPr/>
        <p:txBody>
          <a:bodyPr/>
          <a:lstStyle/>
          <a:p>
            <a:r>
              <a:rPr lang="en-US" dirty="0"/>
              <a:t>© Copyright IBM Corporation 2019. All rights reserved. The information contained in these materials is provided for informational purposes only, and is provided AS IS without warranty of any kind, express or implied. Any statement of direction represents IBM’s current intent, is subject to change or withdrawal, and represent only goals and objectives. IBM, the IBM logo, and ibm.com are trademarks of IBM Corp., registered in many jurisdictions worldwide. Other product and service names might be trademarks of IBM or other companies. A current list of IBM trademarks is available at </a:t>
            </a:r>
            <a:r>
              <a:rPr lang="en-US" dirty="0">
                <a:hlinkClick r:id="rId2"/>
              </a:rPr>
              <a:t>Copyright and trademark information</a:t>
            </a:r>
            <a:r>
              <a:rPr lang="en-US" dirty="0"/>
              <a:t>.</a:t>
            </a:r>
          </a:p>
        </p:txBody>
      </p:sp>
      <p:sp>
        <p:nvSpPr>
          <p:cNvPr id="4" name="Slide Number Placeholder"/>
          <p:cNvSpPr>
            <a:spLocks noGrp="1"/>
          </p:cNvSpPr>
          <p:nvPr>
            <p:ph type="sldNum" sz="quarter" idx="11"/>
          </p:nvPr>
        </p:nvSpPr>
        <p:spPr>
          <a:xfrm>
            <a:off x="9448802" y="6538848"/>
            <a:ext cx="2438309" cy="222249"/>
          </a:xfrm>
        </p:spPr>
        <p:txBody>
          <a:bodyPr/>
          <a:lstStyle/>
          <a:p>
            <a:pPr defTabSz="914621"/>
            <a:fld id="{59395FB3-9C97-154F-86B2-7E381B951268}" type="slidenum">
              <a:rPr lang="en-US">
                <a:solidFill>
                  <a:srgbClr val="FFFFFF"/>
                </a:solidFill>
              </a:rPr>
              <a:pPr defTabSz="914621"/>
              <a:t>17</a:t>
            </a:fld>
            <a:endParaRPr lang="en-US" dirty="0">
              <a:solidFill>
                <a:srgbClr val="FFFFFF"/>
              </a:solidFill>
            </a:endParaRPr>
          </a:p>
        </p:txBody>
      </p:sp>
      <p:sp>
        <p:nvSpPr>
          <p:cNvPr id="8" name="Footer Placeholder">
            <a:extLst>
              <a:ext uri="{FF2B5EF4-FFF2-40B4-BE49-F238E27FC236}">
                <a16:creationId xmlns:a16="http://schemas.microsoft.com/office/drawing/2014/main" id="{EDE74A2F-5054-44AA-BA7C-BF5AB5926630}"/>
              </a:ext>
            </a:extLst>
          </p:cNvPr>
          <p:cNvSpPr>
            <a:spLocks noGrp="1"/>
          </p:cNvSpPr>
          <p:nvPr>
            <p:ph type="ftr" sz="quarter" idx="10"/>
          </p:nvPr>
        </p:nvSpPr>
        <p:spPr>
          <a:xfrm>
            <a:off x="304889" y="6538848"/>
            <a:ext cx="5486313" cy="222249"/>
          </a:xfrm>
        </p:spPr>
        <p:txBody>
          <a:bodyPr/>
          <a:lstStyle/>
          <a:p>
            <a:r>
              <a:rPr lang="en-US" dirty="0"/>
              <a:t>IBM Business Automation / What’s New in IBM RPA 21.0.2 / Dec 20, 2021 / © 2021 IBM Corporation</a:t>
            </a:r>
          </a:p>
        </p:txBody>
      </p:sp>
    </p:spTree>
    <p:extLst>
      <p:ext uri="{BB962C8B-B14F-4D97-AF65-F5344CB8AC3E}">
        <p14:creationId xmlns:p14="http://schemas.microsoft.com/office/powerpoint/2010/main" val="129496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hidden="1">
            <a:extLst>
              <a:ext uri="{FF2B5EF4-FFF2-40B4-BE49-F238E27FC236}">
                <a16:creationId xmlns:a16="http://schemas.microsoft.com/office/drawing/2014/main" id="{74D31D2A-E2F6-714A-8453-DF259CF5AD9E}"/>
              </a:ext>
            </a:extLst>
          </p:cNvPr>
          <p:cNvSpPr>
            <a:spLocks noGrp="1"/>
          </p:cNvSpPr>
          <p:nvPr>
            <p:ph type="title" idx="4294967295"/>
          </p:nvPr>
        </p:nvSpPr>
        <p:spPr>
          <a:xfrm>
            <a:off x="280416" y="268224"/>
            <a:ext cx="5522976" cy="5726176"/>
          </a:xfrm>
        </p:spPr>
        <p:txBody>
          <a:bodyPr/>
          <a:lstStyle/>
          <a:p>
            <a:r>
              <a:rPr lang="en-US" dirty="0"/>
              <a:t>IBM sign-off</a:t>
            </a:r>
          </a:p>
        </p:txBody>
      </p:sp>
      <p:sp>
        <p:nvSpPr>
          <p:cNvPr id="7" name="Slide Number Placeholder">
            <a:extLst>
              <a:ext uri="{FF2B5EF4-FFF2-40B4-BE49-F238E27FC236}">
                <a16:creationId xmlns:a16="http://schemas.microsoft.com/office/drawing/2014/main" id="{54E78B17-85BC-2D43-A9B4-54B744ECA47A}"/>
              </a:ext>
            </a:extLst>
          </p:cNvPr>
          <p:cNvSpPr>
            <a:spLocks noGrp="1"/>
          </p:cNvSpPr>
          <p:nvPr>
            <p:ph type="sldNum" sz="quarter" idx="11"/>
          </p:nvPr>
        </p:nvSpPr>
        <p:spPr>
          <a:xfrm>
            <a:off x="9448802" y="6538848"/>
            <a:ext cx="2438309" cy="222249"/>
          </a:xfrm>
        </p:spPr>
        <p:txBody>
          <a:bodyPr/>
          <a:lstStyle/>
          <a:p>
            <a:pPr defTabSz="914621"/>
            <a:fld id="{59395FB3-9C97-154F-86B2-7E381B951268}" type="slidenum">
              <a:rPr lang="en-US">
                <a:solidFill>
                  <a:srgbClr val="FFFFFF"/>
                </a:solidFill>
              </a:rPr>
              <a:pPr defTabSz="914621"/>
              <a:t>18</a:t>
            </a:fld>
            <a:endParaRPr lang="en-US" dirty="0">
              <a:solidFill>
                <a:srgbClr val="FFFFFF"/>
              </a:solidFill>
            </a:endParaRPr>
          </a:p>
        </p:txBody>
      </p:sp>
      <p:sp>
        <p:nvSpPr>
          <p:cNvPr id="8" name="Footer Placeholder">
            <a:extLst>
              <a:ext uri="{FF2B5EF4-FFF2-40B4-BE49-F238E27FC236}">
                <a16:creationId xmlns:a16="http://schemas.microsoft.com/office/drawing/2014/main" id="{DF6695FF-C245-204D-81C7-5310C4022D23}"/>
              </a:ext>
            </a:extLst>
          </p:cNvPr>
          <p:cNvSpPr>
            <a:spLocks noGrp="1"/>
          </p:cNvSpPr>
          <p:nvPr>
            <p:ph type="ftr" sz="quarter" idx="10"/>
          </p:nvPr>
        </p:nvSpPr>
        <p:spPr>
          <a:xfrm>
            <a:off x="304889" y="6538848"/>
            <a:ext cx="5486313" cy="222249"/>
          </a:xfrm>
        </p:spPr>
        <p:txBody>
          <a:bodyPr/>
          <a:lstStyle/>
          <a:p>
            <a:r>
              <a:rPr lang="en-US" dirty="0"/>
              <a:t>IBM Business Automation / What’s New in IBM RPA 21.0.0 / June 25, 2021 / © 2021 IBM Corporation</a:t>
            </a:r>
          </a:p>
        </p:txBody>
      </p:sp>
    </p:spTree>
    <p:extLst>
      <p:ext uri="{BB962C8B-B14F-4D97-AF65-F5344CB8AC3E}">
        <p14:creationId xmlns:p14="http://schemas.microsoft.com/office/powerpoint/2010/main" val="555330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120928" y="87471"/>
            <a:ext cx="6237342" cy="767315"/>
          </a:xfrm>
        </p:spPr>
        <p:txBody>
          <a:bodyPr/>
          <a:lstStyle/>
          <a:p>
            <a:r>
              <a:rPr lang="es-419" dirty="0"/>
              <a:t>New </a:t>
            </a:r>
            <a:r>
              <a:rPr lang="es-419" dirty="0">
                <a:solidFill>
                  <a:srgbClr val="00B0F0"/>
                </a:solidFill>
              </a:rPr>
              <a:t>home</a:t>
            </a:r>
            <a:r>
              <a:rPr lang="es-419" dirty="0"/>
              <a:t> </a:t>
            </a:r>
            <a:r>
              <a:rPr lang="es-419" dirty="0" err="1"/>
              <a:t>experience</a:t>
            </a:r>
            <a:endParaRPr lang="en-US" dirty="0">
              <a:solidFill>
                <a:srgbClr val="00B0F0"/>
              </a:solidFill>
            </a:endParaRPr>
          </a:p>
        </p:txBody>
      </p:sp>
      <p:pic>
        <p:nvPicPr>
          <p:cNvPr id="18" name="!!Image">
            <a:extLst>
              <a:ext uri="{FF2B5EF4-FFF2-40B4-BE49-F238E27FC236}">
                <a16:creationId xmlns:a16="http://schemas.microsoft.com/office/drawing/2014/main" id="{35740E0E-76B0-4E82-9C07-43D388FAC370}"/>
              </a:ext>
            </a:extLst>
          </p:cNvPr>
          <p:cNvPicPr>
            <a:picLocks noChangeAspect="1"/>
          </p:cNvPicPr>
          <p:nvPr/>
        </p:nvPicPr>
        <p:blipFill>
          <a:blip r:embed="rId3"/>
          <a:stretch>
            <a:fillRect/>
          </a:stretch>
        </p:blipFill>
        <p:spPr>
          <a:xfrm>
            <a:off x="0" y="1035539"/>
            <a:ext cx="12192000" cy="5822461"/>
          </a:xfrm>
          <a:prstGeom prst="rect">
            <a:avLst/>
          </a:prstGeom>
          <a:ln>
            <a:noFill/>
          </a:ln>
          <a:effectLst>
            <a:outerShdw blurRad="190500" algn="tl" rotWithShape="0">
              <a:srgbClr val="000000">
                <a:alpha val="70000"/>
              </a:srgbClr>
            </a:outerShdw>
          </a:effectLst>
        </p:spPr>
      </p:pic>
      <p:sp>
        <p:nvSpPr>
          <p:cNvPr id="5" name="Footer Placeholder">
            <a:extLst>
              <a:ext uri="{FF2B5EF4-FFF2-40B4-BE49-F238E27FC236}">
                <a16:creationId xmlns:a16="http://schemas.microsoft.com/office/drawing/2014/main" id="{5D037CE8-2F82-43C7-9F0C-4BBAE0308B7A}"/>
              </a:ext>
            </a:extLst>
          </p:cNvPr>
          <p:cNvSpPr txBox="1">
            <a:spLocks/>
          </p:cNvSpPr>
          <p:nvPr/>
        </p:nvSpPr>
        <p:spPr>
          <a:xfrm>
            <a:off x="304889" y="6538848"/>
            <a:ext cx="5486313" cy="22224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Business Automation / What’s New in IBM RPA 21.0.2 / Dec 20, 2021 / © 2021 IBM Corporation</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15884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AE929BE-152B-4909-8CC1-309078386D5C}"/>
              </a:ext>
            </a:extLst>
          </p:cNvPr>
          <p:cNvPicPr>
            <a:picLocks noChangeAspect="1"/>
          </p:cNvPicPr>
          <p:nvPr/>
        </p:nvPicPr>
        <p:blipFill>
          <a:blip r:embed="rId3">
            <a:alphaModFix amt="20000"/>
          </a:blip>
          <a:stretch>
            <a:fillRect/>
          </a:stretch>
        </p:blipFill>
        <p:spPr>
          <a:xfrm>
            <a:off x="3723093" y="0"/>
            <a:ext cx="8468907" cy="6538848"/>
          </a:xfrm>
          <a:prstGeom prst="rect">
            <a:avLst/>
          </a:prstGeom>
        </p:spPr>
      </p:pic>
      <p:sp>
        <p:nvSpPr>
          <p:cNvPr id="2" name="!!Title"/>
          <p:cNvSpPr>
            <a:spLocks noGrp="1"/>
          </p:cNvSpPr>
          <p:nvPr>
            <p:ph type="title"/>
          </p:nvPr>
        </p:nvSpPr>
        <p:spPr/>
        <p:txBody>
          <a:bodyPr/>
          <a:lstStyle/>
          <a:p>
            <a:r>
              <a:rPr lang="es-419" dirty="0"/>
              <a:t>Roles </a:t>
            </a:r>
            <a:r>
              <a:rPr lang="es-419" dirty="0" err="1"/>
              <a:t>for</a:t>
            </a:r>
            <a:r>
              <a:rPr lang="es-419" dirty="0"/>
              <a:t> </a:t>
            </a:r>
            <a:r>
              <a:rPr lang="es-419" dirty="0" err="1"/>
              <a:t>everyday</a:t>
            </a:r>
            <a:r>
              <a:rPr lang="es-419" dirty="0"/>
              <a:t> </a:t>
            </a:r>
            <a:r>
              <a:rPr lang="es-419" dirty="0" err="1"/>
              <a:t>business</a:t>
            </a:r>
            <a:br>
              <a:rPr lang="en-US" dirty="0"/>
            </a:br>
            <a:r>
              <a:rPr lang="en-US" sz="2400" dirty="0">
                <a:solidFill>
                  <a:srgbClr val="00B0F0"/>
                </a:solidFill>
              </a:rPr>
              <a:t>RBAC</a:t>
            </a:r>
            <a:endParaRPr lang="en-US" dirty="0">
              <a:solidFill>
                <a:srgbClr val="00B0F0"/>
              </a:solidFill>
            </a:endParaRPr>
          </a:p>
        </p:txBody>
      </p:sp>
      <p:sp>
        <p:nvSpPr>
          <p:cNvPr id="5" name="!!Section1"/>
          <p:cNvSpPr>
            <a:spLocks noGrp="1"/>
          </p:cNvSpPr>
          <p:nvPr>
            <p:ph type="body" sz="quarter" idx="12"/>
          </p:nvPr>
        </p:nvSpPr>
        <p:spPr>
          <a:xfrm>
            <a:off x="845501" y="1605661"/>
            <a:ext cx="2450592" cy="1552921"/>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ctr"/>
            <a:r>
              <a:rPr lang="en-US" dirty="0"/>
              <a:t>Platform Administrator</a:t>
            </a:r>
          </a:p>
          <a:p>
            <a:pPr algn="ctr"/>
            <a:r>
              <a:rPr lang="en-US" sz="1333" dirty="0"/>
              <a:t>Responsible to manage and maintain the platform configurations. </a:t>
            </a:r>
          </a:p>
        </p:txBody>
      </p:sp>
      <p:sp>
        <p:nvSpPr>
          <p:cNvPr id="7" name="Text Placeholder 3"/>
          <p:cNvSpPr>
            <a:spLocks noGrp="1"/>
          </p:cNvSpPr>
          <p:nvPr>
            <p:ph type="body" sz="quarter" idx="14"/>
          </p:nvPr>
        </p:nvSpPr>
        <p:spPr>
          <a:xfrm>
            <a:off x="8589549" y="2699825"/>
            <a:ext cx="2450592" cy="147834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lvl="0" algn="ctr">
              <a:buClr>
                <a:srgbClr val="000000"/>
              </a:buClr>
            </a:pPr>
            <a:r>
              <a:rPr lang="en-US" dirty="0">
                <a:solidFill>
                  <a:srgbClr val="000000"/>
                </a:solidFill>
              </a:rPr>
              <a:t>Bot Developer</a:t>
            </a:r>
          </a:p>
          <a:p>
            <a:pPr lvl="0" algn="ctr">
              <a:buClr>
                <a:srgbClr val="000000"/>
              </a:buClr>
            </a:pPr>
            <a:r>
              <a:rPr lang="en-US" sz="1333" dirty="0">
                <a:solidFill>
                  <a:srgbClr val="000000"/>
                </a:solidFill>
              </a:rPr>
              <a:t>Responsible to architect and develop bots. Also have permission to manage dashboards.</a:t>
            </a:r>
          </a:p>
        </p:txBody>
      </p:sp>
      <p:sp>
        <p:nvSpPr>
          <p:cNvPr id="8" name="Text Placeholder 4"/>
          <p:cNvSpPr>
            <a:spLocks noGrp="1"/>
          </p:cNvSpPr>
          <p:nvPr>
            <p:ph type="body" sz="quarter" idx="15"/>
          </p:nvPr>
        </p:nvSpPr>
        <p:spPr>
          <a:xfrm>
            <a:off x="4861063" y="3919779"/>
            <a:ext cx="2450592" cy="1925060"/>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lvl="0" algn="ctr">
              <a:buClr>
                <a:srgbClr val="000000"/>
              </a:buClr>
            </a:pPr>
            <a:r>
              <a:rPr lang="en-US" dirty="0">
                <a:solidFill>
                  <a:srgbClr val="000000"/>
                </a:solidFill>
              </a:rPr>
              <a:t>Business User</a:t>
            </a:r>
          </a:p>
          <a:p>
            <a:pPr lvl="0" algn="ctr">
              <a:buClr>
                <a:srgbClr val="000000"/>
              </a:buClr>
            </a:pPr>
            <a:r>
              <a:rPr lang="en-US" sz="1333" dirty="0">
                <a:solidFill>
                  <a:srgbClr val="000000"/>
                </a:solidFill>
              </a:rPr>
              <a:t>Consumers of created bots to augment their work. They are also responsible to configure their own vault credentials. </a:t>
            </a:r>
          </a:p>
        </p:txBody>
      </p:sp>
      <p:sp>
        <p:nvSpPr>
          <p:cNvPr id="9" name="!!Section2">
            <a:extLst>
              <a:ext uri="{FF2B5EF4-FFF2-40B4-BE49-F238E27FC236}">
                <a16:creationId xmlns:a16="http://schemas.microsoft.com/office/drawing/2014/main" id="{FB86E0D6-F2CD-4DF6-AAE7-A222C60E95C0}"/>
              </a:ext>
            </a:extLst>
          </p:cNvPr>
          <p:cNvSpPr txBox="1">
            <a:spLocks/>
          </p:cNvSpPr>
          <p:nvPr/>
        </p:nvSpPr>
        <p:spPr>
          <a:xfrm>
            <a:off x="845501" y="3920392"/>
            <a:ext cx="2450592" cy="193569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0" tIns="0" rIns="0" bIns="0" rtlCol="0">
            <a:noAutofit/>
          </a:bodyPr>
          <a:lst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algn="ctr">
              <a:buClr>
                <a:srgbClr val="000000"/>
              </a:buClr>
            </a:pPr>
            <a:r>
              <a:rPr lang="en-US" kern="0" dirty="0">
                <a:solidFill>
                  <a:srgbClr val="000000"/>
                </a:solidFill>
              </a:rPr>
              <a:t>Business Operator</a:t>
            </a:r>
          </a:p>
          <a:p>
            <a:pPr algn="ctr">
              <a:buClr>
                <a:srgbClr val="000000"/>
              </a:buClr>
            </a:pPr>
            <a:r>
              <a:rPr lang="en-US" sz="1333" kern="0" dirty="0">
                <a:solidFill>
                  <a:srgbClr val="000000"/>
                </a:solidFill>
              </a:rPr>
              <a:t>Responsible to manage daily RPA operations, such as scheduling bots, monitor jobs, and assign computer policies. </a:t>
            </a:r>
          </a:p>
        </p:txBody>
      </p:sp>
      <p:sp>
        <p:nvSpPr>
          <p:cNvPr id="11" name="Footer Placeholder">
            <a:extLst>
              <a:ext uri="{FF2B5EF4-FFF2-40B4-BE49-F238E27FC236}">
                <a16:creationId xmlns:a16="http://schemas.microsoft.com/office/drawing/2014/main" id="{DD26282B-190A-42D3-82D1-4CE3C41BFE9F}"/>
              </a:ext>
            </a:extLst>
          </p:cNvPr>
          <p:cNvSpPr txBox="1">
            <a:spLocks/>
          </p:cNvSpPr>
          <p:nvPr/>
        </p:nvSpPr>
        <p:spPr>
          <a:xfrm>
            <a:off x="304889" y="6538848"/>
            <a:ext cx="5486313" cy="22224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Business Automation / What’s New in IBM RPA 21.0.2 / Dec 20, 2021 / © 2021 IBM Corporation</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13" name="Text Placeholder 3">
            <a:extLst>
              <a:ext uri="{FF2B5EF4-FFF2-40B4-BE49-F238E27FC236}">
                <a16:creationId xmlns:a16="http://schemas.microsoft.com/office/drawing/2014/main" id="{3917439D-AC2E-49B7-96B2-7AF7C1FCAB62}"/>
              </a:ext>
            </a:extLst>
          </p:cNvPr>
          <p:cNvSpPr txBox="1">
            <a:spLocks/>
          </p:cNvSpPr>
          <p:nvPr/>
        </p:nvSpPr>
        <p:spPr>
          <a:xfrm>
            <a:off x="4667128" y="1605661"/>
            <a:ext cx="2450592" cy="147834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0" tIns="0" rIns="0" bIns="0" rtlCol="0">
            <a:noAutofit/>
          </a:bodyPr>
          <a:lstStyle>
            <a:lvl1pPr marL="0" indent="0" algn="l" rtl="0" eaLnBrk="1" fontAlgn="base" hangingPunct="1">
              <a:lnSpc>
                <a:spcPct val="100000"/>
              </a:lnSpc>
              <a:spcBef>
                <a:spcPts val="1467"/>
              </a:spcBef>
              <a:spcAft>
                <a:spcPct val="0"/>
              </a:spcAft>
              <a:buClr>
                <a:schemeClr val="tx1"/>
              </a:buClr>
              <a:buSzPct val="90000"/>
              <a:buFont typeface="IBM Plex Sans" pitchFamily="2" charset="2"/>
              <a:buNone/>
              <a:defRPr sz="1867" b="0" i="0">
                <a:solidFill>
                  <a:schemeClr val="tx1"/>
                </a:solidFill>
                <a:latin typeface="+mn-lt"/>
                <a:ea typeface="Arial" panose="020B0604020202020204" pitchFamily="34" charset="0"/>
                <a:cs typeface="Arial" panose="020B0604020202020204" pitchFamily="34" charset="0"/>
              </a:defRPr>
            </a:lvl1pPr>
            <a:lvl2pPr marL="228597"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2pPr>
            <a:lvl3pPr marL="457195"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3pPr>
            <a:lvl4pPr marL="838190" indent="-231642"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867" b="0" i="0" baseline="0">
                <a:solidFill>
                  <a:schemeClr val="tx1"/>
                </a:solidFill>
                <a:latin typeface="+mn-lt"/>
                <a:ea typeface="Arial" panose="020B0604020202020204" pitchFamily="34" charset="0"/>
                <a:cs typeface="Arial" panose="020B0604020202020204" pitchFamily="34" charset="0"/>
              </a:defRPr>
            </a:lvl4pPr>
            <a:lvl5pPr marL="1071020" indent="-231642" algn="l" rtl="0" eaLnBrk="1" fontAlgn="base" hangingPunct="1">
              <a:lnSpc>
                <a:spcPct val="100000"/>
              </a:lnSpc>
              <a:spcBef>
                <a:spcPts val="0"/>
              </a:spcBef>
              <a:spcAft>
                <a:spcPct val="0"/>
              </a:spcAft>
              <a:buClr>
                <a:schemeClr val="tx1"/>
              </a:buClr>
              <a:buFont typeface="Arial" panose="020B0604020202020204" pitchFamily="34" charset="0"/>
              <a:buChar char="•"/>
              <a:tabLst/>
              <a:defRPr sz="1867" b="0" i="0">
                <a:solidFill>
                  <a:schemeClr val="tx1"/>
                </a:solidFill>
                <a:latin typeface="+mn-lt"/>
                <a:ea typeface="Arial" panose="020B0604020202020204" pitchFamily="34" charset="0"/>
                <a:cs typeface="Arial" panose="020B0604020202020204"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charset="0"/>
              </a:defRPr>
            </a:lvl9pPr>
          </a:lstStyle>
          <a:p>
            <a:pPr algn="ctr">
              <a:buClr>
                <a:srgbClr val="000000"/>
              </a:buClr>
            </a:pPr>
            <a:r>
              <a:rPr lang="en-US" kern="0" dirty="0">
                <a:solidFill>
                  <a:srgbClr val="000000"/>
                </a:solidFill>
              </a:rPr>
              <a:t>Tenant Administrator</a:t>
            </a:r>
          </a:p>
          <a:p>
            <a:pPr algn="ctr">
              <a:buClr>
                <a:srgbClr val="000000"/>
              </a:buClr>
            </a:pPr>
            <a:r>
              <a:rPr lang="en-US" sz="1333" kern="0" dirty="0">
                <a:solidFill>
                  <a:srgbClr val="000000"/>
                </a:solidFill>
              </a:rPr>
              <a:t>Responsible to manage Tenant configurations and access.</a:t>
            </a:r>
          </a:p>
        </p:txBody>
      </p:sp>
    </p:spTree>
    <p:extLst>
      <p:ext uri="{BB962C8B-B14F-4D97-AF65-F5344CB8AC3E}">
        <p14:creationId xmlns:p14="http://schemas.microsoft.com/office/powerpoint/2010/main" val="2063024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anim calcmode="lin" valueType="num">
                                      <p:cBhvr>
                                        <p:cTn id="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5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75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1000"/>
                                        <p:tgtEl>
                                          <p:spTgt spid="8">
                                            <p:txEl>
                                              <p:pRg st="0" end="0"/>
                                            </p:txEl>
                                          </p:spTgt>
                                        </p:tgtEl>
                                      </p:cBhvr>
                                    </p:animEffect>
                                    <p:anim calcmode="lin" valueType="num">
                                      <p:cBhvr>
                                        <p:cTn id="2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75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fade">
                                      <p:cBhvr>
                                        <p:cTn id="29" dur="1000"/>
                                        <p:tgtEl>
                                          <p:spTgt spid="8">
                                            <p:txEl>
                                              <p:pRg st="1" end="1"/>
                                            </p:txEl>
                                          </p:spTgt>
                                        </p:tgtEl>
                                      </p:cBhvr>
                                    </p:animEffect>
                                    <p:anim calcmode="lin" valueType="num">
                                      <p:cBhvr>
                                        <p:cTn id="30"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32" fill="hold">
                            <p:stCondLst>
                              <p:cond delay="4250"/>
                            </p:stCondLst>
                            <p:childTnLst>
                              <p:par>
                                <p:cTn id="33" presetID="2" presetClass="entr" presetSubtype="2" fill="hold" grpId="0" nodeType="afterEffect">
                                  <p:stCondLst>
                                    <p:cond delay="1000"/>
                                  </p:stCondLst>
                                  <p:childTnLst>
                                    <p:set>
                                      <p:cBhvr>
                                        <p:cTn id="34" dur="1" fill="hold">
                                          <p:stCondLst>
                                            <p:cond delay="0"/>
                                          </p:stCondLst>
                                        </p:cTn>
                                        <p:tgtEl>
                                          <p:spTgt spid="7">
                                            <p:txEl>
                                              <p:pRg st="0" end="0"/>
                                            </p:txEl>
                                          </p:spTgt>
                                        </p:tgtEl>
                                        <p:attrNameLst>
                                          <p:attrName>style.visibility</p:attrName>
                                        </p:attrNameLst>
                                      </p:cBhvr>
                                      <p:to>
                                        <p:strVal val="visible"/>
                                      </p:to>
                                    </p:set>
                                    <p:anim calcmode="lin" valueType="num">
                                      <p:cBhvr additive="base">
                                        <p:cTn id="35"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7">
                                            <p:txEl>
                                              <p:pRg st="0" end="0"/>
                                            </p:txEl>
                                          </p:spTgt>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1000"/>
                                  </p:stCondLst>
                                  <p:childTnLst>
                                    <p:set>
                                      <p:cBhvr>
                                        <p:cTn id="38" dur="1" fill="hold">
                                          <p:stCondLst>
                                            <p:cond delay="0"/>
                                          </p:stCondLst>
                                        </p:cTn>
                                        <p:tgtEl>
                                          <p:spTgt spid="7">
                                            <p:txEl>
                                              <p:pRg st="1" end="1"/>
                                            </p:txEl>
                                          </p:spTgt>
                                        </p:tgtEl>
                                        <p:attrNameLst>
                                          <p:attrName>style.visibility</p:attrName>
                                        </p:attrNameLst>
                                      </p:cBhvr>
                                      <p:to>
                                        <p:strVal val="visible"/>
                                      </p:to>
                                    </p:set>
                                    <p:anim calcmode="lin" valueType="num">
                                      <p:cBhvr additive="base">
                                        <p:cTn id="39"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41" fill="hold">
                            <p:stCondLst>
                              <p:cond delay="5750"/>
                            </p:stCondLst>
                            <p:childTnLst>
                              <p:par>
                                <p:cTn id="42" presetID="2" presetClass="entr" presetSubtype="2" fill="hold" grpId="0" nodeType="afterEffect">
                                  <p:stCondLst>
                                    <p:cond delay="1000"/>
                                  </p:stCondLst>
                                  <p:childTnLst>
                                    <p:set>
                                      <p:cBhvr>
                                        <p:cTn id="43" dur="1" fill="hold">
                                          <p:stCondLst>
                                            <p:cond delay="0"/>
                                          </p:stCondLst>
                                        </p:cTn>
                                        <p:tgtEl>
                                          <p:spTgt spid="13">
                                            <p:txEl>
                                              <p:pRg st="0" end="0"/>
                                            </p:txEl>
                                          </p:spTgt>
                                        </p:tgtEl>
                                        <p:attrNameLst>
                                          <p:attrName>style.visibility</p:attrName>
                                        </p:attrNameLst>
                                      </p:cBhvr>
                                      <p:to>
                                        <p:strVal val="visible"/>
                                      </p:to>
                                    </p:set>
                                    <p:anim calcmode="lin" valueType="num">
                                      <p:cBhvr additive="base">
                                        <p:cTn id="4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13">
                                            <p:txEl>
                                              <p:pRg st="0" end="0"/>
                                            </p:txEl>
                                          </p:spTgt>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1000"/>
                                  </p:stCondLst>
                                  <p:childTnLst>
                                    <p:set>
                                      <p:cBhvr>
                                        <p:cTn id="47" dur="1" fill="hold">
                                          <p:stCondLst>
                                            <p:cond delay="0"/>
                                          </p:stCondLst>
                                        </p:cTn>
                                        <p:tgtEl>
                                          <p:spTgt spid="13">
                                            <p:txEl>
                                              <p:pRg st="1" end="1"/>
                                            </p:txEl>
                                          </p:spTgt>
                                        </p:tgtEl>
                                        <p:attrNameLst>
                                          <p:attrName>style.visibility</p:attrName>
                                        </p:attrNameLst>
                                      </p:cBhvr>
                                      <p:to>
                                        <p:strVal val="visible"/>
                                      </p:to>
                                    </p:set>
                                    <p:anim calcmode="lin" valueType="num">
                                      <p:cBhvr additive="base">
                                        <p:cTn id="48"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7" grpId="0" uiExpand="1" build="p"/>
      <p:bldP spid="8" grpId="0" uiExpand="1" build="p"/>
      <p:bldP spid="9" grpId="0"/>
      <p:bldP spid="1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56994EBE-3107-4009-8D5C-52619FC744C8}"/>
              </a:ext>
            </a:extLst>
          </p:cNvPr>
          <p:cNvSpPr>
            <a:spLocks noGrp="1"/>
          </p:cNvSpPr>
          <p:nvPr>
            <p:ph type="title"/>
          </p:nvPr>
        </p:nvSpPr>
        <p:spPr>
          <a:xfrm>
            <a:off x="248519" y="121778"/>
            <a:ext cx="5522976" cy="696929"/>
          </a:xfrm>
        </p:spPr>
        <p:txBody>
          <a:bodyPr/>
          <a:lstStyle/>
          <a:p>
            <a:r>
              <a:rPr lang="es-419" sz="3200" dirty="0" err="1"/>
              <a:t>You</a:t>
            </a:r>
            <a:r>
              <a:rPr lang="es-419" sz="3200" dirty="0"/>
              <a:t> are in control</a:t>
            </a:r>
            <a:br>
              <a:rPr lang="es-419" sz="3200" dirty="0"/>
            </a:br>
            <a:r>
              <a:rPr kumimoji="0" lang="en-US" sz="2400" b="0" i="0" u="none" strike="noStrike" kern="0" cap="none" spc="0" normalizeH="0" baseline="0" noProof="0" dirty="0">
                <a:ln>
                  <a:noFill/>
                </a:ln>
                <a:solidFill>
                  <a:srgbClr val="00B0F0"/>
                </a:solidFill>
                <a:effectLst/>
                <a:uLnTx/>
                <a:uFillTx/>
                <a:latin typeface="Arial" panose="020B0604020202020204"/>
                <a:cs typeface="Arial" panose="020B0604020202020204" pitchFamily="34" charset="0"/>
              </a:rPr>
              <a:t>Custom roles</a:t>
            </a:r>
            <a:endParaRPr lang="en-US" sz="2400" dirty="0">
              <a:solidFill>
                <a:srgbClr val="00B0F0"/>
              </a:solidFill>
            </a:endParaRPr>
          </a:p>
        </p:txBody>
      </p:sp>
      <p:sp>
        <p:nvSpPr>
          <p:cNvPr id="8" name="Footer Placeholder">
            <a:extLst>
              <a:ext uri="{FF2B5EF4-FFF2-40B4-BE49-F238E27FC236}">
                <a16:creationId xmlns:a16="http://schemas.microsoft.com/office/drawing/2014/main" id="{6831E964-AF7E-47C0-BF83-5C083488E84A}"/>
              </a:ext>
            </a:extLst>
          </p:cNvPr>
          <p:cNvSpPr txBox="1">
            <a:spLocks/>
          </p:cNvSpPr>
          <p:nvPr/>
        </p:nvSpPr>
        <p:spPr>
          <a:xfrm>
            <a:off x="304889" y="6538848"/>
            <a:ext cx="5486313" cy="22224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Business Automation / What’s New in IBM RPA 21.0.2 / Dec 20, 2021 / © 2021 IBM Corporation</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pic>
        <p:nvPicPr>
          <p:cNvPr id="2" name="creating-role">
            <a:hlinkClick r:id="" action="ppaction://media"/>
            <a:extLst>
              <a:ext uri="{FF2B5EF4-FFF2-40B4-BE49-F238E27FC236}">
                <a16:creationId xmlns:a16="http://schemas.microsoft.com/office/drawing/2014/main" id="{6218804F-71CB-4C53-9DA0-33C72609CE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14400"/>
            <a:ext cx="12192000" cy="5943600"/>
          </a:xfrm>
          <a:prstGeom prst="rect">
            <a:avLst/>
          </a:prstGeom>
        </p:spPr>
      </p:pic>
    </p:spTree>
    <p:extLst>
      <p:ext uri="{BB962C8B-B14F-4D97-AF65-F5344CB8AC3E}">
        <p14:creationId xmlns:p14="http://schemas.microsoft.com/office/powerpoint/2010/main" val="249280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56994EBE-3107-4009-8D5C-52619FC744C8}"/>
              </a:ext>
            </a:extLst>
          </p:cNvPr>
          <p:cNvSpPr>
            <a:spLocks noGrp="1"/>
          </p:cNvSpPr>
          <p:nvPr>
            <p:ph type="title"/>
          </p:nvPr>
        </p:nvSpPr>
        <p:spPr>
          <a:xfrm>
            <a:off x="248519" y="47350"/>
            <a:ext cx="5522976" cy="1072896"/>
          </a:xfrm>
        </p:spPr>
        <p:txBody>
          <a:bodyPr/>
          <a:lstStyle/>
          <a:p>
            <a:r>
              <a:rPr lang="es-419" sz="3200" dirty="0" err="1"/>
              <a:t>Manage</a:t>
            </a:r>
            <a:r>
              <a:rPr lang="es-419" sz="3200" dirty="0"/>
              <a:t> </a:t>
            </a:r>
            <a:r>
              <a:rPr lang="es-419" sz="3200" dirty="0" err="1"/>
              <a:t>your</a:t>
            </a:r>
            <a:r>
              <a:rPr lang="es-419" sz="3200" dirty="0"/>
              <a:t> </a:t>
            </a:r>
            <a:r>
              <a:rPr lang="es-419" sz="3200">
                <a:solidFill>
                  <a:srgbClr val="00B0F0"/>
                </a:solidFill>
              </a:rPr>
              <a:t>teams</a:t>
            </a:r>
            <a:endParaRPr lang="en-US" sz="2400" dirty="0">
              <a:solidFill>
                <a:srgbClr val="00B0F0"/>
              </a:solidFill>
            </a:endParaRPr>
          </a:p>
        </p:txBody>
      </p:sp>
      <p:pic>
        <p:nvPicPr>
          <p:cNvPr id="3" name="managing-teams">
            <a:hlinkClick r:id="" action="ppaction://media"/>
            <a:extLst>
              <a:ext uri="{FF2B5EF4-FFF2-40B4-BE49-F238E27FC236}">
                <a16:creationId xmlns:a16="http://schemas.microsoft.com/office/drawing/2014/main" id="{0357F2AE-F0AB-4DD5-8588-4FE4AA95BAA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914400"/>
            <a:ext cx="12192000" cy="5943600"/>
          </a:xfrm>
          <a:prstGeom prst="rect">
            <a:avLst/>
          </a:prstGeom>
        </p:spPr>
      </p:pic>
    </p:spTree>
    <p:extLst>
      <p:ext uri="{BB962C8B-B14F-4D97-AF65-F5344CB8AC3E}">
        <p14:creationId xmlns:p14="http://schemas.microsoft.com/office/powerpoint/2010/main" val="114251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0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a:extLst>
              <a:ext uri="{FF2B5EF4-FFF2-40B4-BE49-F238E27FC236}">
                <a16:creationId xmlns:a16="http://schemas.microsoft.com/office/drawing/2014/main" id="{56994EBE-3107-4009-8D5C-52619FC744C8}"/>
              </a:ext>
            </a:extLst>
          </p:cNvPr>
          <p:cNvSpPr>
            <a:spLocks noGrp="1"/>
          </p:cNvSpPr>
          <p:nvPr>
            <p:ph type="title"/>
          </p:nvPr>
        </p:nvSpPr>
        <p:spPr>
          <a:xfrm>
            <a:off x="248518" y="121778"/>
            <a:ext cx="7013519" cy="1072896"/>
          </a:xfrm>
        </p:spPr>
        <p:txBody>
          <a:bodyPr/>
          <a:lstStyle/>
          <a:p>
            <a:r>
              <a:rPr lang="es-419" sz="3200" dirty="0" err="1"/>
              <a:t>Integrate</a:t>
            </a:r>
            <a:r>
              <a:rPr lang="es-419" sz="3200" dirty="0"/>
              <a:t> </a:t>
            </a:r>
            <a:r>
              <a:rPr lang="es-419" sz="3200" dirty="0" err="1"/>
              <a:t>with</a:t>
            </a:r>
            <a:r>
              <a:rPr lang="es-419" sz="3200" dirty="0"/>
              <a:t> </a:t>
            </a:r>
            <a:r>
              <a:rPr lang="es-419" sz="3200"/>
              <a:t>your </a:t>
            </a:r>
            <a:r>
              <a:rPr lang="es-419" sz="3200" dirty="0" err="1"/>
              <a:t>Activity</a:t>
            </a:r>
            <a:r>
              <a:rPr lang="es-419" sz="3200" dirty="0"/>
              <a:t> </a:t>
            </a:r>
            <a:r>
              <a:rPr lang="es-419" sz="3200" dirty="0" err="1"/>
              <a:t>Directory</a:t>
            </a:r>
            <a:r>
              <a:rPr lang="es-419" sz="3200" dirty="0"/>
              <a:t> </a:t>
            </a:r>
            <a:r>
              <a:rPr lang="es-419" sz="3200" dirty="0" err="1"/>
              <a:t>through</a:t>
            </a:r>
            <a:r>
              <a:rPr lang="es-419" sz="3200" dirty="0"/>
              <a:t> </a:t>
            </a:r>
            <a:r>
              <a:rPr lang="es-419" sz="3200" dirty="0">
                <a:solidFill>
                  <a:srgbClr val="00B0F0"/>
                </a:solidFill>
              </a:rPr>
              <a:t>LDAP </a:t>
            </a:r>
            <a:r>
              <a:rPr lang="es-419" sz="3200" dirty="0" err="1">
                <a:solidFill>
                  <a:srgbClr val="00B0F0"/>
                </a:solidFill>
              </a:rPr>
              <a:t>support</a:t>
            </a:r>
            <a:endParaRPr lang="en-US" sz="2400" dirty="0">
              <a:solidFill>
                <a:srgbClr val="00B0F0"/>
              </a:solidFill>
            </a:endParaRPr>
          </a:p>
        </p:txBody>
      </p:sp>
      <p:pic>
        <p:nvPicPr>
          <p:cNvPr id="4" name="ldap">
            <a:hlinkClick r:id="" action="ppaction://media"/>
            <a:extLst>
              <a:ext uri="{FF2B5EF4-FFF2-40B4-BE49-F238E27FC236}">
                <a16:creationId xmlns:a16="http://schemas.microsoft.com/office/drawing/2014/main" id="{EEC69844-9C06-48BB-8AD4-A3FB0CC0E2C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39074"/>
            <a:ext cx="12192000" cy="5943600"/>
          </a:xfrm>
          <a:prstGeom prst="rect">
            <a:avLst/>
          </a:prstGeom>
        </p:spPr>
      </p:pic>
    </p:spTree>
    <p:extLst>
      <p:ext uri="{BB962C8B-B14F-4D97-AF65-F5344CB8AC3E}">
        <p14:creationId xmlns:p14="http://schemas.microsoft.com/office/powerpoint/2010/main" val="2071480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5B06B0-F5F3-4F2D-9011-F7760C51C515}"/>
              </a:ext>
            </a:extLst>
          </p:cNvPr>
          <p:cNvSpPr/>
          <p:nvPr/>
        </p:nvSpPr>
        <p:spPr bwMode="auto">
          <a:xfrm>
            <a:off x="0" y="0"/>
            <a:ext cx="12191999" cy="1190847"/>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1400" b="0" i="0" u="none" strike="noStrike" cap="none" normalizeH="0" baseline="0" dirty="0">
              <a:ln>
                <a:noFill/>
              </a:ln>
              <a:solidFill>
                <a:schemeClr val="bg1"/>
              </a:solidFill>
              <a:effectLst/>
              <a:latin typeface="+mn-lt"/>
            </a:endParaRPr>
          </a:p>
        </p:txBody>
      </p:sp>
      <p:sp>
        <p:nvSpPr>
          <p:cNvPr id="23" name="Title">
            <a:extLst>
              <a:ext uri="{FF2B5EF4-FFF2-40B4-BE49-F238E27FC236}">
                <a16:creationId xmlns:a16="http://schemas.microsoft.com/office/drawing/2014/main" id="{56994EBE-3107-4009-8D5C-52619FC744C8}"/>
              </a:ext>
            </a:extLst>
          </p:cNvPr>
          <p:cNvSpPr>
            <a:spLocks noGrp="1"/>
          </p:cNvSpPr>
          <p:nvPr>
            <p:ph type="title"/>
          </p:nvPr>
        </p:nvSpPr>
        <p:spPr>
          <a:xfrm>
            <a:off x="248518" y="249369"/>
            <a:ext cx="4908273" cy="1072896"/>
          </a:xfrm>
        </p:spPr>
        <p:txBody>
          <a:bodyPr/>
          <a:lstStyle/>
          <a:p>
            <a:r>
              <a:rPr lang="es-419" sz="3200" dirty="0" err="1">
                <a:solidFill>
                  <a:schemeClr val="bg1"/>
                </a:solidFill>
              </a:rPr>
              <a:t>Seamless</a:t>
            </a:r>
            <a:r>
              <a:rPr lang="es-419" sz="3200" dirty="0">
                <a:solidFill>
                  <a:schemeClr val="bg1"/>
                </a:solidFill>
              </a:rPr>
              <a:t> </a:t>
            </a:r>
            <a:r>
              <a:rPr lang="es-419" sz="3200" dirty="0" err="1">
                <a:solidFill>
                  <a:schemeClr val="bg1"/>
                </a:solidFill>
              </a:rPr>
              <a:t>migration</a:t>
            </a:r>
            <a:br>
              <a:rPr lang="en-US" dirty="0"/>
            </a:br>
            <a:r>
              <a:rPr lang="en-US" sz="2400" dirty="0">
                <a:solidFill>
                  <a:srgbClr val="00B0F0"/>
                </a:solidFill>
              </a:rPr>
              <a:t>RBAC</a:t>
            </a:r>
          </a:p>
        </p:txBody>
      </p:sp>
      <p:grpSp>
        <p:nvGrpSpPr>
          <p:cNvPr id="21" name="Group 20">
            <a:extLst>
              <a:ext uri="{FF2B5EF4-FFF2-40B4-BE49-F238E27FC236}">
                <a16:creationId xmlns:a16="http://schemas.microsoft.com/office/drawing/2014/main" id="{BB51F879-C55C-4678-A2FE-D4A246F1F07E}"/>
              </a:ext>
            </a:extLst>
          </p:cNvPr>
          <p:cNvGrpSpPr/>
          <p:nvPr/>
        </p:nvGrpSpPr>
        <p:grpSpPr>
          <a:xfrm>
            <a:off x="4926413" y="3905613"/>
            <a:ext cx="1605519" cy="802435"/>
            <a:chOff x="5993371" y="4304580"/>
            <a:chExt cx="1605519" cy="802435"/>
          </a:xfrm>
        </p:grpSpPr>
        <p:sp>
          <p:nvSpPr>
            <p:cNvPr id="9" name="Oval 8">
              <a:extLst>
                <a:ext uri="{FF2B5EF4-FFF2-40B4-BE49-F238E27FC236}">
                  <a16:creationId xmlns:a16="http://schemas.microsoft.com/office/drawing/2014/main" id="{D763053B-1991-4233-B13A-E5086EDB7D7E}"/>
                </a:ext>
              </a:extLst>
            </p:cNvPr>
            <p:cNvSpPr/>
            <p:nvPr/>
          </p:nvSpPr>
          <p:spPr bwMode="auto">
            <a:xfrm>
              <a:off x="6322983" y="4341471"/>
              <a:ext cx="1275907" cy="765544"/>
            </a:xfrm>
            <a:prstGeom prst="ellipse">
              <a:avLst/>
            </a:prstGeom>
            <a:solidFill>
              <a:schemeClr val="bg1">
                <a:lumMod val="75000"/>
              </a:schemeClr>
            </a:solidFill>
            <a:ln>
              <a:solidFill>
                <a:schemeClr val="bg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400" b="0" i="0" u="none" strike="noStrike" cap="none" normalizeH="0" baseline="0" dirty="0" err="1">
                  <a:ln>
                    <a:noFill/>
                  </a:ln>
                  <a:solidFill>
                    <a:srgbClr val="002060"/>
                  </a:solidFill>
                  <a:effectLst/>
                  <a:latin typeface="+mn-lt"/>
                </a:rPr>
                <a:t>Admin</a:t>
              </a:r>
              <a:endParaRPr kumimoji="0" lang="en-US" sz="1400" b="0" i="0" u="none" strike="noStrike" cap="none" normalizeH="0" baseline="0" dirty="0">
                <a:ln>
                  <a:noFill/>
                </a:ln>
                <a:solidFill>
                  <a:srgbClr val="002060"/>
                </a:solidFill>
                <a:effectLst/>
                <a:latin typeface="+mn-lt"/>
              </a:endParaRPr>
            </a:p>
          </p:txBody>
        </p:sp>
        <p:sp>
          <p:nvSpPr>
            <p:cNvPr id="12" name="TextBox 11">
              <a:extLst>
                <a:ext uri="{FF2B5EF4-FFF2-40B4-BE49-F238E27FC236}">
                  <a16:creationId xmlns:a16="http://schemas.microsoft.com/office/drawing/2014/main" id="{2EA02D32-172D-43A3-857D-17DBD6369F20}"/>
                </a:ext>
              </a:extLst>
            </p:cNvPr>
            <p:cNvSpPr txBox="1"/>
            <p:nvPr/>
          </p:nvSpPr>
          <p:spPr>
            <a:xfrm rot="20440658">
              <a:off x="5993371" y="4304580"/>
              <a:ext cx="921489" cy="307777"/>
            </a:xfrm>
            <a:custGeom>
              <a:avLst/>
              <a:gdLst>
                <a:gd name="connsiteX0" fmla="*/ 0 w 921489"/>
                <a:gd name="connsiteY0" fmla="*/ 0 h 307777"/>
                <a:gd name="connsiteX1" fmla="*/ 451530 w 921489"/>
                <a:gd name="connsiteY1" fmla="*/ 0 h 307777"/>
                <a:gd name="connsiteX2" fmla="*/ 921489 w 921489"/>
                <a:gd name="connsiteY2" fmla="*/ 0 h 307777"/>
                <a:gd name="connsiteX3" fmla="*/ 921489 w 921489"/>
                <a:gd name="connsiteY3" fmla="*/ 307777 h 307777"/>
                <a:gd name="connsiteX4" fmla="*/ 479174 w 921489"/>
                <a:gd name="connsiteY4" fmla="*/ 307777 h 307777"/>
                <a:gd name="connsiteX5" fmla="*/ 0 w 921489"/>
                <a:gd name="connsiteY5" fmla="*/ 307777 h 307777"/>
                <a:gd name="connsiteX6" fmla="*/ 0 w 92148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89" h="307777" fill="none" extrusionOk="0">
                  <a:moveTo>
                    <a:pt x="0" y="0"/>
                  </a:moveTo>
                  <a:cubicBezTo>
                    <a:pt x="133792" y="-49857"/>
                    <a:pt x="347956" y="10284"/>
                    <a:pt x="451530" y="0"/>
                  </a:cubicBezTo>
                  <a:cubicBezTo>
                    <a:pt x="555104" y="-10284"/>
                    <a:pt x="738876" y="38079"/>
                    <a:pt x="921489" y="0"/>
                  </a:cubicBezTo>
                  <a:cubicBezTo>
                    <a:pt x="933225" y="151549"/>
                    <a:pt x="887188" y="197601"/>
                    <a:pt x="921489" y="307777"/>
                  </a:cubicBezTo>
                  <a:cubicBezTo>
                    <a:pt x="727848" y="344079"/>
                    <a:pt x="582342" y="302510"/>
                    <a:pt x="479174" y="307777"/>
                  </a:cubicBezTo>
                  <a:cubicBezTo>
                    <a:pt x="376007" y="313044"/>
                    <a:pt x="219457" y="282938"/>
                    <a:pt x="0" y="307777"/>
                  </a:cubicBezTo>
                  <a:cubicBezTo>
                    <a:pt x="-24645" y="216940"/>
                    <a:pt x="30133" y="132367"/>
                    <a:pt x="0" y="0"/>
                  </a:cubicBezTo>
                  <a:close/>
                </a:path>
                <a:path w="921489" h="307777" stroke="0" extrusionOk="0">
                  <a:moveTo>
                    <a:pt x="0" y="0"/>
                  </a:moveTo>
                  <a:cubicBezTo>
                    <a:pt x="174616" y="-37258"/>
                    <a:pt x="271920" y="21179"/>
                    <a:pt x="479174" y="0"/>
                  </a:cubicBezTo>
                  <a:cubicBezTo>
                    <a:pt x="686428" y="-21179"/>
                    <a:pt x="731488" y="1783"/>
                    <a:pt x="921489" y="0"/>
                  </a:cubicBezTo>
                  <a:cubicBezTo>
                    <a:pt x="955438" y="149232"/>
                    <a:pt x="893025" y="188230"/>
                    <a:pt x="921489" y="307777"/>
                  </a:cubicBezTo>
                  <a:cubicBezTo>
                    <a:pt x="721266" y="360510"/>
                    <a:pt x="641153" y="282051"/>
                    <a:pt x="451530" y="307777"/>
                  </a:cubicBezTo>
                  <a:cubicBezTo>
                    <a:pt x="261907" y="333503"/>
                    <a:pt x="138514" y="265892"/>
                    <a:pt x="0" y="307777"/>
                  </a:cubicBezTo>
                  <a:cubicBezTo>
                    <a:pt x="-26997" y="160550"/>
                    <a:pt x="14553" y="139387"/>
                    <a:pt x="0" y="0"/>
                  </a:cubicBezTo>
                  <a:close/>
                </a:path>
              </a:pathLst>
            </a:custGeom>
            <a:solidFill>
              <a:srgbClr val="FF0000"/>
            </a:solidFill>
            <a:ln>
              <a:solidFill>
                <a:srgbClr val="FF0000"/>
              </a:solidFill>
              <a:extLst>
                <a:ext uri="{C807C97D-BFC1-408E-A445-0C87EB9F89A2}">
                  <ask:lineSketchStyleProps xmlns:ask="http://schemas.microsoft.com/office/drawing/2018/sketchyshapes" sd="765332615">
                    <a:prstGeom prst="rect">
                      <a:avLst/>
                    </a:prstGeom>
                    <ask:type>
                      <ask:lineSketchScribble/>
                    </ask:type>
                  </ask:lineSketchStyleProps>
                </a:ext>
              </a:extLst>
            </a:ln>
          </p:spPr>
          <p:txBody>
            <a:bodyPr wrap="square" rtlCol="0" anchor="ctr">
              <a:spAutoFit/>
            </a:bodyPr>
            <a:lstStyle/>
            <a:p>
              <a:pPr algn="ctr"/>
              <a:r>
                <a:rPr lang="es-419" sz="1400" dirty="0" err="1">
                  <a:solidFill>
                    <a:schemeClr val="bg1"/>
                  </a:solidFill>
                  <a:latin typeface="+mn-lt"/>
                  <a:ea typeface="IBM Plex Sans" charset="0"/>
                  <a:cs typeface="IBM Plex Sans" charset="0"/>
                </a:rPr>
                <a:t>Obsolete</a:t>
              </a:r>
              <a:endParaRPr lang="en-US" sz="1400" dirty="0">
                <a:solidFill>
                  <a:schemeClr val="bg1"/>
                </a:solidFill>
                <a:latin typeface="+mn-lt"/>
                <a:ea typeface="IBM Plex Sans" charset="0"/>
                <a:cs typeface="IBM Plex Sans" charset="0"/>
              </a:endParaRPr>
            </a:p>
          </p:txBody>
        </p:sp>
      </p:grpSp>
      <p:grpSp>
        <p:nvGrpSpPr>
          <p:cNvPr id="24" name="Group 23">
            <a:extLst>
              <a:ext uri="{FF2B5EF4-FFF2-40B4-BE49-F238E27FC236}">
                <a16:creationId xmlns:a16="http://schemas.microsoft.com/office/drawing/2014/main" id="{B45FD8D9-86A9-44DD-AF82-85FB3889687D}"/>
              </a:ext>
            </a:extLst>
          </p:cNvPr>
          <p:cNvGrpSpPr/>
          <p:nvPr/>
        </p:nvGrpSpPr>
        <p:grpSpPr>
          <a:xfrm>
            <a:off x="4841197" y="5542793"/>
            <a:ext cx="1672858" cy="837876"/>
            <a:chOff x="6078432" y="5644283"/>
            <a:chExt cx="1672858" cy="837876"/>
          </a:xfrm>
        </p:grpSpPr>
        <p:sp>
          <p:nvSpPr>
            <p:cNvPr id="10" name="Oval 9">
              <a:extLst>
                <a:ext uri="{FF2B5EF4-FFF2-40B4-BE49-F238E27FC236}">
                  <a16:creationId xmlns:a16="http://schemas.microsoft.com/office/drawing/2014/main" id="{B6AB07EE-C61C-484B-8666-56E8BE03E985}"/>
                </a:ext>
              </a:extLst>
            </p:cNvPr>
            <p:cNvSpPr/>
            <p:nvPr/>
          </p:nvSpPr>
          <p:spPr bwMode="auto">
            <a:xfrm>
              <a:off x="6475383" y="5716615"/>
              <a:ext cx="1275907" cy="765544"/>
            </a:xfrm>
            <a:prstGeom prst="ellipse">
              <a:avLst/>
            </a:prstGeom>
            <a:solidFill>
              <a:schemeClr val="bg1">
                <a:lumMod val="75000"/>
              </a:schemeClr>
            </a:solidFill>
            <a:ln>
              <a:solidFill>
                <a:schemeClr val="bg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400" b="0" i="0" u="none" strike="noStrike" cap="none" normalizeH="0" baseline="0" dirty="0">
                  <a:ln>
                    <a:noFill/>
                  </a:ln>
                  <a:solidFill>
                    <a:srgbClr val="002060"/>
                  </a:solidFill>
                  <a:effectLst/>
                  <a:latin typeface="+mn-lt"/>
                </a:rPr>
                <a:t>Super </a:t>
              </a:r>
              <a:r>
                <a:rPr kumimoji="0" lang="es-419" sz="1400" b="0" i="0" u="none" strike="noStrike" cap="none" normalizeH="0" baseline="0" dirty="0" err="1">
                  <a:ln>
                    <a:noFill/>
                  </a:ln>
                  <a:solidFill>
                    <a:srgbClr val="002060"/>
                  </a:solidFill>
                  <a:effectLst/>
                  <a:latin typeface="+mn-lt"/>
                </a:rPr>
                <a:t>admin</a:t>
              </a:r>
              <a:endParaRPr kumimoji="0" lang="en-US" sz="1400" b="0" i="0" u="none" strike="noStrike" cap="none" normalizeH="0" baseline="0" dirty="0">
                <a:ln>
                  <a:noFill/>
                </a:ln>
                <a:solidFill>
                  <a:srgbClr val="002060"/>
                </a:solidFill>
                <a:effectLst/>
                <a:latin typeface="+mn-lt"/>
              </a:endParaRPr>
            </a:p>
          </p:txBody>
        </p:sp>
        <p:sp>
          <p:nvSpPr>
            <p:cNvPr id="13" name="TextBox 12">
              <a:extLst>
                <a:ext uri="{FF2B5EF4-FFF2-40B4-BE49-F238E27FC236}">
                  <a16:creationId xmlns:a16="http://schemas.microsoft.com/office/drawing/2014/main" id="{599CD748-FAE5-4782-A80C-8BAC6F588FA7}"/>
                </a:ext>
              </a:extLst>
            </p:cNvPr>
            <p:cNvSpPr txBox="1"/>
            <p:nvPr/>
          </p:nvSpPr>
          <p:spPr>
            <a:xfrm rot="20440658">
              <a:off x="6078432" y="5644283"/>
              <a:ext cx="921489" cy="307777"/>
            </a:xfrm>
            <a:custGeom>
              <a:avLst/>
              <a:gdLst>
                <a:gd name="connsiteX0" fmla="*/ 0 w 921489"/>
                <a:gd name="connsiteY0" fmla="*/ 0 h 307777"/>
                <a:gd name="connsiteX1" fmla="*/ 451530 w 921489"/>
                <a:gd name="connsiteY1" fmla="*/ 0 h 307777"/>
                <a:gd name="connsiteX2" fmla="*/ 921489 w 921489"/>
                <a:gd name="connsiteY2" fmla="*/ 0 h 307777"/>
                <a:gd name="connsiteX3" fmla="*/ 921489 w 921489"/>
                <a:gd name="connsiteY3" fmla="*/ 307777 h 307777"/>
                <a:gd name="connsiteX4" fmla="*/ 479174 w 921489"/>
                <a:gd name="connsiteY4" fmla="*/ 307777 h 307777"/>
                <a:gd name="connsiteX5" fmla="*/ 0 w 921489"/>
                <a:gd name="connsiteY5" fmla="*/ 307777 h 307777"/>
                <a:gd name="connsiteX6" fmla="*/ 0 w 92148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89" h="307777" fill="none" extrusionOk="0">
                  <a:moveTo>
                    <a:pt x="0" y="0"/>
                  </a:moveTo>
                  <a:cubicBezTo>
                    <a:pt x="133792" y="-49857"/>
                    <a:pt x="347956" y="10284"/>
                    <a:pt x="451530" y="0"/>
                  </a:cubicBezTo>
                  <a:cubicBezTo>
                    <a:pt x="555104" y="-10284"/>
                    <a:pt x="738876" y="38079"/>
                    <a:pt x="921489" y="0"/>
                  </a:cubicBezTo>
                  <a:cubicBezTo>
                    <a:pt x="933225" y="151549"/>
                    <a:pt x="887188" y="197601"/>
                    <a:pt x="921489" y="307777"/>
                  </a:cubicBezTo>
                  <a:cubicBezTo>
                    <a:pt x="727848" y="344079"/>
                    <a:pt x="582342" y="302510"/>
                    <a:pt x="479174" y="307777"/>
                  </a:cubicBezTo>
                  <a:cubicBezTo>
                    <a:pt x="376007" y="313044"/>
                    <a:pt x="219457" y="282938"/>
                    <a:pt x="0" y="307777"/>
                  </a:cubicBezTo>
                  <a:cubicBezTo>
                    <a:pt x="-24645" y="216940"/>
                    <a:pt x="30133" y="132367"/>
                    <a:pt x="0" y="0"/>
                  </a:cubicBezTo>
                  <a:close/>
                </a:path>
                <a:path w="921489" h="307777" stroke="0" extrusionOk="0">
                  <a:moveTo>
                    <a:pt x="0" y="0"/>
                  </a:moveTo>
                  <a:cubicBezTo>
                    <a:pt x="174616" y="-37258"/>
                    <a:pt x="271920" y="21179"/>
                    <a:pt x="479174" y="0"/>
                  </a:cubicBezTo>
                  <a:cubicBezTo>
                    <a:pt x="686428" y="-21179"/>
                    <a:pt x="731488" y="1783"/>
                    <a:pt x="921489" y="0"/>
                  </a:cubicBezTo>
                  <a:cubicBezTo>
                    <a:pt x="955438" y="149232"/>
                    <a:pt x="893025" y="188230"/>
                    <a:pt x="921489" y="307777"/>
                  </a:cubicBezTo>
                  <a:cubicBezTo>
                    <a:pt x="721266" y="360510"/>
                    <a:pt x="641153" y="282051"/>
                    <a:pt x="451530" y="307777"/>
                  </a:cubicBezTo>
                  <a:cubicBezTo>
                    <a:pt x="261907" y="333503"/>
                    <a:pt x="138514" y="265892"/>
                    <a:pt x="0" y="307777"/>
                  </a:cubicBezTo>
                  <a:cubicBezTo>
                    <a:pt x="-26997" y="160550"/>
                    <a:pt x="14553" y="139387"/>
                    <a:pt x="0" y="0"/>
                  </a:cubicBezTo>
                  <a:close/>
                </a:path>
              </a:pathLst>
            </a:custGeom>
            <a:solidFill>
              <a:srgbClr val="FF0000"/>
            </a:solidFill>
            <a:ln>
              <a:solidFill>
                <a:srgbClr val="FF0000"/>
              </a:solidFill>
              <a:extLst>
                <a:ext uri="{C807C97D-BFC1-408E-A445-0C87EB9F89A2}">
                  <ask:lineSketchStyleProps xmlns:ask="http://schemas.microsoft.com/office/drawing/2018/sketchyshapes" sd="765332615">
                    <a:prstGeom prst="rect">
                      <a:avLst/>
                    </a:prstGeom>
                    <ask:type>
                      <ask:lineSketchScribble/>
                    </ask:type>
                  </ask:lineSketchStyleProps>
                </a:ext>
              </a:extLst>
            </a:ln>
          </p:spPr>
          <p:txBody>
            <a:bodyPr wrap="square" rtlCol="0" anchor="ctr">
              <a:spAutoFit/>
            </a:bodyPr>
            <a:lstStyle/>
            <a:p>
              <a:pPr algn="ctr"/>
              <a:r>
                <a:rPr lang="es-419" sz="1400" dirty="0" err="1">
                  <a:solidFill>
                    <a:schemeClr val="bg1"/>
                  </a:solidFill>
                  <a:latin typeface="+mn-lt"/>
                  <a:ea typeface="IBM Plex Sans" charset="0"/>
                  <a:cs typeface="IBM Plex Sans" charset="0"/>
                </a:rPr>
                <a:t>Obsolete</a:t>
              </a:r>
              <a:endParaRPr lang="en-US" sz="1400" dirty="0">
                <a:solidFill>
                  <a:schemeClr val="bg1"/>
                </a:solidFill>
                <a:latin typeface="+mn-lt"/>
                <a:ea typeface="IBM Plex Sans" charset="0"/>
                <a:cs typeface="IBM Plex Sans" charset="0"/>
              </a:endParaRPr>
            </a:p>
          </p:txBody>
        </p:sp>
      </p:grpSp>
      <p:sp>
        <p:nvSpPr>
          <p:cNvPr id="11" name="TextBox 10">
            <a:extLst>
              <a:ext uri="{FF2B5EF4-FFF2-40B4-BE49-F238E27FC236}">
                <a16:creationId xmlns:a16="http://schemas.microsoft.com/office/drawing/2014/main" id="{4C4BDFF7-4B75-4202-9EC0-8EE1081C5516}"/>
              </a:ext>
            </a:extLst>
          </p:cNvPr>
          <p:cNvSpPr txBox="1"/>
          <p:nvPr/>
        </p:nvSpPr>
        <p:spPr>
          <a:xfrm>
            <a:off x="4756765" y="1378987"/>
            <a:ext cx="2183062" cy="523220"/>
          </a:xfrm>
          <a:prstGeom prst="rect">
            <a:avLst/>
          </a:prstGeom>
          <a:noFill/>
          <a:ln w="28575">
            <a:solidFill>
              <a:schemeClr val="tx1"/>
            </a:solidFill>
            <a:prstDash val="solid"/>
            <a:extLst>
              <a:ext uri="{C807C97D-BFC1-408E-A445-0C87EB9F89A2}">
                <ask:lineSketchStyleProps xmlns:ask="http://schemas.microsoft.com/office/drawing/2018/sketchyshapes" sd="3144061662">
                  <a:custGeom>
                    <a:avLst/>
                    <a:gdLst>
                      <a:gd name="connsiteX0" fmla="*/ 0 w 1818166"/>
                      <a:gd name="connsiteY0" fmla="*/ 0 h 523220"/>
                      <a:gd name="connsiteX1" fmla="*/ 1818166 w 1818166"/>
                      <a:gd name="connsiteY1" fmla="*/ 0 h 523220"/>
                      <a:gd name="connsiteX2" fmla="*/ 1818166 w 1818166"/>
                      <a:gd name="connsiteY2" fmla="*/ 523220 h 523220"/>
                      <a:gd name="connsiteX3" fmla="*/ 0 w 1818166"/>
                      <a:gd name="connsiteY3" fmla="*/ 523220 h 523220"/>
                      <a:gd name="connsiteX4" fmla="*/ 0 w 181816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66" h="523220" extrusionOk="0">
                        <a:moveTo>
                          <a:pt x="0" y="0"/>
                        </a:moveTo>
                        <a:cubicBezTo>
                          <a:pt x="795979" y="-76285"/>
                          <a:pt x="1207201" y="114372"/>
                          <a:pt x="1818166" y="0"/>
                        </a:cubicBezTo>
                        <a:cubicBezTo>
                          <a:pt x="1841842" y="160453"/>
                          <a:pt x="1805269" y="348189"/>
                          <a:pt x="1818166" y="523220"/>
                        </a:cubicBezTo>
                        <a:cubicBezTo>
                          <a:pt x="1334341" y="517879"/>
                          <a:pt x="625870" y="409240"/>
                          <a:pt x="0" y="523220"/>
                        </a:cubicBezTo>
                        <a:cubicBezTo>
                          <a:pt x="-28543" y="286896"/>
                          <a:pt x="-7132" y="163306"/>
                          <a:pt x="0" y="0"/>
                        </a:cubicBezTo>
                        <a:close/>
                      </a:path>
                    </a:pathLst>
                  </a:custGeom>
                  <ask:type>
                    <ask:lineSketchNone/>
                  </ask:type>
                </ask:lineSketchStyleProps>
              </a:ext>
            </a:extLst>
          </a:ln>
          <a:effectLst/>
        </p:spPr>
        <p:txBody>
          <a:bodyPr wrap="square" rtlCol="0" anchor="ctr">
            <a:spAutoFit/>
          </a:bodyPr>
          <a:lstStyle/>
          <a:p>
            <a:pPr algn="ctr"/>
            <a:r>
              <a:rPr lang="es-419" sz="2800" dirty="0">
                <a:solidFill>
                  <a:schemeClr val="tx1"/>
                </a:solidFill>
                <a:latin typeface="+mn-lt"/>
                <a:ea typeface="IBM Plex Sans" charset="0"/>
                <a:cs typeface="IBM Plex Sans" charset="0"/>
              </a:rPr>
              <a:t>Role 21.0.2</a:t>
            </a:r>
            <a:endParaRPr lang="en-US" sz="2800" dirty="0">
              <a:solidFill>
                <a:schemeClr val="tx1"/>
              </a:solidFill>
              <a:latin typeface="+mn-lt"/>
              <a:ea typeface="IBM Plex Sans" charset="0"/>
              <a:cs typeface="IBM Plex Sans" charset="0"/>
            </a:endParaRPr>
          </a:p>
        </p:txBody>
      </p:sp>
      <p:sp>
        <p:nvSpPr>
          <p:cNvPr id="15" name="TextBox 14">
            <a:extLst>
              <a:ext uri="{FF2B5EF4-FFF2-40B4-BE49-F238E27FC236}">
                <a16:creationId xmlns:a16="http://schemas.microsoft.com/office/drawing/2014/main" id="{986A3FCB-6E39-4118-BA6D-17C9D7AE17A3}"/>
              </a:ext>
            </a:extLst>
          </p:cNvPr>
          <p:cNvSpPr txBox="1"/>
          <p:nvPr/>
        </p:nvSpPr>
        <p:spPr>
          <a:xfrm>
            <a:off x="8986440" y="1349447"/>
            <a:ext cx="1818166" cy="523220"/>
          </a:xfrm>
          <a:prstGeom prst="rect">
            <a:avLst/>
          </a:prstGeom>
          <a:noFill/>
          <a:ln w="28575">
            <a:solidFill>
              <a:schemeClr val="tx1"/>
            </a:solidFill>
            <a:prstDash val="solid"/>
            <a:extLst>
              <a:ext uri="{C807C97D-BFC1-408E-A445-0C87EB9F89A2}">
                <ask:lineSketchStyleProps xmlns:ask="http://schemas.microsoft.com/office/drawing/2018/sketchyshapes" sd="3144061662">
                  <a:custGeom>
                    <a:avLst/>
                    <a:gdLst>
                      <a:gd name="connsiteX0" fmla="*/ 0 w 1818166"/>
                      <a:gd name="connsiteY0" fmla="*/ 0 h 523220"/>
                      <a:gd name="connsiteX1" fmla="*/ 1818166 w 1818166"/>
                      <a:gd name="connsiteY1" fmla="*/ 0 h 523220"/>
                      <a:gd name="connsiteX2" fmla="*/ 1818166 w 1818166"/>
                      <a:gd name="connsiteY2" fmla="*/ 523220 h 523220"/>
                      <a:gd name="connsiteX3" fmla="*/ 0 w 1818166"/>
                      <a:gd name="connsiteY3" fmla="*/ 523220 h 523220"/>
                      <a:gd name="connsiteX4" fmla="*/ 0 w 181816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66" h="523220" extrusionOk="0">
                        <a:moveTo>
                          <a:pt x="0" y="0"/>
                        </a:moveTo>
                        <a:cubicBezTo>
                          <a:pt x="795979" y="-76285"/>
                          <a:pt x="1207201" y="114372"/>
                          <a:pt x="1818166" y="0"/>
                        </a:cubicBezTo>
                        <a:cubicBezTo>
                          <a:pt x="1841842" y="160453"/>
                          <a:pt x="1805269" y="348189"/>
                          <a:pt x="1818166" y="523220"/>
                        </a:cubicBezTo>
                        <a:cubicBezTo>
                          <a:pt x="1334341" y="517879"/>
                          <a:pt x="625870" y="409240"/>
                          <a:pt x="0" y="523220"/>
                        </a:cubicBezTo>
                        <a:cubicBezTo>
                          <a:pt x="-28543" y="286896"/>
                          <a:pt x="-7132" y="163306"/>
                          <a:pt x="0" y="0"/>
                        </a:cubicBezTo>
                        <a:close/>
                      </a:path>
                    </a:pathLst>
                  </a:custGeom>
                  <ask:type>
                    <ask:lineSketchNone/>
                  </ask:type>
                </ask:lineSketchStyleProps>
              </a:ext>
            </a:extLst>
          </a:ln>
          <a:effectLst/>
        </p:spPr>
        <p:txBody>
          <a:bodyPr wrap="square" rtlCol="0" anchor="ctr">
            <a:spAutoFit/>
          </a:bodyPr>
          <a:lstStyle/>
          <a:p>
            <a:pPr algn="ctr"/>
            <a:r>
              <a:rPr lang="es-419" sz="2800" dirty="0" err="1">
                <a:solidFill>
                  <a:schemeClr val="tx1"/>
                </a:solidFill>
                <a:latin typeface="+mn-lt"/>
                <a:ea typeface="IBM Plex Sans" charset="0"/>
                <a:cs typeface="IBM Plex Sans" charset="0"/>
              </a:rPr>
              <a:t>Team</a:t>
            </a:r>
            <a:endParaRPr lang="en-US" sz="2800" dirty="0">
              <a:solidFill>
                <a:schemeClr val="tx1"/>
              </a:solidFill>
              <a:latin typeface="+mn-lt"/>
              <a:ea typeface="IBM Plex Sans" charset="0"/>
              <a:cs typeface="IBM Plex Sans" charset="0"/>
            </a:endParaRPr>
          </a:p>
        </p:txBody>
      </p:sp>
      <p:sp>
        <p:nvSpPr>
          <p:cNvPr id="16" name="TextBox 15">
            <a:extLst>
              <a:ext uri="{FF2B5EF4-FFF2-40B4-BE49-F238E27FC236}">
                <a16:creationId xmlns:a16="http://schemas.microsoft.com/office/drawing/2014/main" id="{B5FBD379-5C6F-4795-82D3-EF119F2BEFB8}"/>
              </a:ext>
            </a:extLst>
          </p:cNvPr>
          <p:cNvSpPr txBox="1"/>
          <p:nvPr/>
        </p:nvSpPr>
        <p:spPr>
          <a:xfrm>
            <a:off x="388090" y="1335120"/>
            <a:ext cx="2057398" cy="523220"/>
          </a:xfrm>
          <a:prstGeom prst="rect">
            <a:avLst/>
          </a:prstGeom>
          <a:noFill/>
          <a:ln w="28575">
            <a:solidFill>
              <a:schemeClr val="bg1">
                <a:lumMod val="85000"/>
              </a:schemeClr>
            </a:solidFill>
            <a:prstDash val="solid"/>
            <a:extLst>
              <a:ext uri="{C807C97D-BFC1-408E-A445-0C87EB9F89A2}">
                <ask:lineSketchStyleProps xmlns:ask="http://schemas.microsoft.com/office/drawing/2018/sketchyshapes" sd="3144061662">
                  <a:custGeom>
                    <a:avLst/>
                    <a:gdLst>
                      <a:gd name="connsiteX0" fmla="*/ 0 w 1818166"/>
                      <a:gd name="connsiteY0" fmla="*/ 0 h 523220"/>
                      <a:gd name="connsiteX1" fmla="*/ 1818166 w 1818166"/>
                      <a:gd name="connsiteY1" fmla="*/ 0 h 523220"/>
                      <a:gd name="connsiteX2" fmla="*/ 1818166 w 1818166"/>
                      <a:gd name="connsiteY2" fmla="*/ 523220 h 523220"/>
                      <a:gd name="connsiteX3" fmla="*/ 0 w 1818166"/>
                      <a:gd name="connsiteY3" fmla="*/ 523220 h 523220"/>
                      <a:gd name="connsiteX4" fmla="*/ 0 w 1818166"/>
                      <a:gd name="connsiteY4" fmla="*/ 0 h 523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8166" h="523220" extrusionOk="0">
                        <a:moveTo>
                          <a:pt x="0" y="0"/>
                        </a:moveTo>
                        <a:cubicBezTo>
                          <a:pt x="795979" y="-76285"/>
                          <a:pt x="1207201" y="114372"/>
                          <a:pt x="1818166" y="0"/>
                        </a:cubicBezTo>
                        <a:cubicBezTo>
                          <a:pt x="1841842" y="160453"/>
                          <a:pt x="1805269" y="348189"/>
                          <a:pt x="1818166" y="523220"/>
                        </a:cubicBezTo>
                        <a:cubicBezTo>
                          <a:pt x="1334341" y="517879"/>
                          <a:pt x="625870" y="409240"/>
                          <a:pt x="0" y="523220"/>
                        </a:cubicBezTo>
                        <a:cubicBezTo>
                          <a:pt x="-28543" y="286896"/>
                          <a:pt x="-7132" y="163306"/>
                          <a:pt x="0" y="0"/>
                        </a:cubicBezTo>
                        <a:close/>
                      </a:path>
                    </a:pathLst>
                  </a:custGeom>
                  <ask:type>
                    <ask:lineSketchNone/>
                  </ask:type>
                </ask:lineSketchStyleProps>
              </a:ext>
            </a:extLst>
          </a:ln>
          <a:effectLst/>
        </p:spPr>
        <p:txBody>
          <a:bodyPr wrap="square" rtlCol="0" anchor="ctr">
            <a:spAutoFit/>
          </a:bodyPr>
          <a:lstStyle/>
          <a:p>
            <a:pPr algn="ctr"/>
            <a:r>
              <a:rPr lang="es-419" sz="2800" dirty="0">
                <a:solidFill>
                  <a:schemeClr val="bg1">
                    <a:lumMod val="65000"/>
                  </a:schemeClr>
                </a:solidFill>
                <a:latin typeface="+mn-lt"/>
                <a:ea typeface="IBM Plex Sans" charset="0"/>
                <a:cs typeface="IBM Plex Sans" charset="0"/>
              </a:rPr>
              <a:t>Role 21.0.1</a:t>
            </a:r>
            <a:endParaRPr lang="en-US" sz="2800" dirty="0">
              <a:solidFill>
                <a:schemeClr val="bg1">
                  <a:lumMod val="65000"/>
                </a:schemeClr>
              </a:solidFill>
              <a:latin typeface="+mn-lt"/>
              <a:ea typeface="IBM Plex Sans" charset="0"/>
              <a:cs typeface="IBM Plex Sans" charset="0"/>
            </a:endParaRPr>
          </a:p>
        </p:txBody>
      </p:sp>
      <p:sp>
        <p:nvSpPr>
          <p:cNvPr id="18" name="Oval 17">
            <a:extLst>
              <a:ext uri="{FF2B5EF4-FFF2-40B4-BE49-F238E27FC236}">
                <a16:creationId xmlns:a16="http://schemas.microsoft.com/office/drawing/2014/main" id="{93666FA1-3D54-4F59-8FD3-A587D98FCD32}"/>
              </a:ext>
            </a:extLst>
          </p:cNvPr>
          <p:cNvSpPr/>
          <p:nvPr/>
        </p:nvSpPr>
        <p:spPr bwMode="auto">
          <a:xfrm>
            <a:off x="595579" y="2250633"/>
            <a:ext cx="1275907" cy="765544"/>
          </a:xfrm>
          <a:prstGeom prst="ellipse">
            <a:avLst/>
          </a:prstGeom>
          <a:solidFill>
            <a:schemeClr val="bg1">
              <a:lumMod val="85000"/>
            </a:schemeClr>
          </a:solidFill>
          <a:ln>
            <a:solidFill>
              <a:schemeClr val="bg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400" b="0" i="0" u="none" strike="noStrike" cap="none" normalizeH="0" baseline="0" dirty="0" err="1">
                <a:ln>
                  <a:noFill/>
                </a:ln>
                <a:solidFill>
                  <a:srgbClr val="002060"/>
                </a:solidFill>
                <a:effectLst/>
                <a:latin typeface="+mn-lt"/>
              </a:rPr>
              <a:t>User</a:t>
            </a:r>
            <a:r>
              <a:rPr kumimoji="0" lang="es-419" sz="1400" b="0" i="0" u="none" strike="noStrike" cap="none" normalizeH="0" baseline="0" dirty="0">
                <a:ln>
                  <a:noFill/>
                </a:ln>
                <a:solidFill>
                  <a:srgbClr val="002060"/>
                </a:solidFill>
                <a:effectLst/>
                <a:latin typeface="+mn-lt"/>
              </a:rPr>
              <a:t> role</a:t>
            </a:r>
            <a:endParaRPr kumimoji="0" lang="en-US" sz="1400" b="0" i="0" u="none" strike="noStrike" cap="none" normalizeH="0" baseline="0" dirty="0">
              <a:ln>
                <a:noFill/>
              </a:ln>
              <a:solidFill>
                <a:srgbClr val="002060"/>
              </a:solidFill>
              <a:effectLst/>
              <a:latin typeface="+mn-lt"/>
            </a:endParaRPr>
          </a:p>
        </p:txBody>
      </p:sp>
      <p:grpSp>
        <p:nvGrpSpPr>
          <p:cNvPr id="14" name="Group 13">
            <a:extLst>
              <a:ext uri="{FF2B5EF4-FFF2-40B4-BE49-F238E27FC236}">
                <a16:creationId xmlns:a16="http://schemas.microsoft.com/office/drawing/2014/main" id="{167A5297-E01A-4019-9B5E-5E7610C52FD4}"/>
              </a:ext>
            </a:extLst>
          </p:cNvPr>
          <p:cNvGrpSpPr/>
          <p:nvPr/>
        </p:nvGrpSpPr>
        <p:grpSpPr>
          <a:xfrm>
            <a:off x="4891131" y="2327079"/>
            <a:ext cx="1584252" cy="834333"/>
            <a:chOff x="3466369" y="2135693"/>
            <a:chExt cx="1584252" cy="834333"/>
          </a:xfrm>
        </p:grpSpPr>
        <p:sp>
          <p:nvSpPr>
            <p:cNvPr id="19" name="Oval 18">
              <a:extLst>
                <a:ext uri="{FF2B5EF4-FFF2-40B4-BE49-F238E27FC236}">
                  <a16:creationId xmlns:a16="http://schemas.microsoft.com/office/drawing/2014/main" id="{293331B5-FECF-42F0-84D5-66DF547BFE76}"/>
                </a:ext>
              </a:extLst>
            </p:cNvPr>
            <p:cNvSpPr/>
            <p:nvPr/>
          </p:nvSpPr>
          <p:spPr bwMode="auto">
            <a:xfrm>
              <a:off x="3774714" y="2204482"/>
              <a:ext cx="1275907" cy="765544"/>
            </a:xfrm>
            <a:prstGeom prst="ellipse">
              <a:avLst/>
            </a:prstGeom>
            <a:solidFill>
              <a:schemeClr val="bg1">
                <a:lumMod val="75000"/>
              </a:schemeClr>
            </a:solidFill>
            <a:ln>
              <a:solidFill>
                <a:schemeClr val="bg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400" b="0" i="0" u="none" strike="noStrike" cap="none" normalizeH="0" baseline="0" dirty="0" err="1">
                  <a:ln>
                    <a:noFill/>
                  </a:ln>
                  <a:solidFill>
                    <a:srgbClr val="002060"/>
                  </a:solidFill>
                  <a:effectLst/>
                  <a:latin typeface="+mn-lt"/>
                </a:rPr>
                <a:t>User</a:t>
              </a:r>
              <a:r>
                <a:rPr kumimoji="0" lang="es-419" sz="1400" b="0" i="0" u="none" strike="noStrike" cap="none" normalizeH="0" baseline="0" dirty="0">
                  <a:ln>
                    <a:noFill/>
                  </a:ln>
                  <a:solidFill>
                    <a:srgbClr val="002060"/>
                  </a:solidFill>
                  <a:effectLst/>
                  <a:latin typeface="+mn-lt"/>
                </a:rPr>
                <a:t> role</a:t>
              </a:r>
              <a:endParaRPr kumimoji="0" lang="en-US" sz="1400" b="0" i="0" u="none" strike="noStrike" cap="none" normalizeH="0" baseline="0" dirty="0">
                <a:ln>
                  <a:noFill/>
                </a:ln>
                <a:solidFill>
                  <a:srgbClr val="002060"/>
                </a:solidFill>
                <a:effectLst/>
                <a:latin typeface="+mn-lt"/>
              </a:endParaRPr>
            </a:p>
          </p:txBody>
        </p:sp>
        <p:sp>
          <p:nvSpPr>
            <p:cNvPr id="20" name="TextBox 19">
              <a:extLst>
                <a:ext uri="{FF2B5EF4-FFF2-40B4-BE49-F238E27FC236}">
                  <a16:creationId xmlns:a16="http://schemas.microsoft.com/office/drawing/2014/main" id="{4FADFEE8-061F-4022-83FE-F2CAA5BE5E3F}"/>
                </a:ext>
              </a:extLst>
            </p:cNvPr>
            <p:cNvSpPr txBox="1"/>
            <p:nvPr/>
          </p:nvSpPr>
          <p:spPr>
            <a:xfrm rot="20440658">
              <a:off x="3466369" y="2135693"/>
              <a:ext cx="921489" cy="307777"/>
            </a:xfrm>
            <a:custGeom>
              <a:avLst/>
              <a:gdLst>
                <a:gd name="connsiteX0" fmla="*/ 0 w 921489"/>
                <a:gd name="connsiteY0" fmla="*/ 0 h 307777"/>
                <a:gd name="connsiteX1" fmla="*/ 451530 w 921489"/>
                <a:gd name="connsiteY1" fmla="*/ 0 h 307777"/>
                <a:gd name="connsiteX2" fmla="*/ 921489 w 921489"/>
                <a:gd name="connsiteY2" fmla="*/ 0 h 307777"/>
                <a:gd name="connsiteX3" fmla="*/ 921489 w 921489"/>
                <a:gd name="connsiteY3" fmla="*/ 307777 h 307777"/>
                <a:gd name="connsiteX4" fmla="*/ 479174 w 921489"/>
                <a:gd name="connsiteY4" fmla="*/ 307777 h 307777"/>
                <a:gd name="connsiteX5" fmla="*/ 0 w 921489"/>
                <a:gd name="connsiteY5" fmla="*/ 307777 h 307777"/>
                <a:gd name="connsiteX6" fmla="*/ 0 w 92148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89" h="307777" fill="none" extrusionOk="0">
                  <a:moveTo>
                    <a:pt x="0" y="0"/>
                  </a:moveTo>
                  <a:cubicBezTo>
                    <a:pt x="133792" y="-49857"/>
                    <a:pt x="347956" y="10284"/>
                    <a:pt x="451530" y="0"/>
                  </a:cubicBezTo>
                  <a:cubicBezTo>
                    <a:pt x="555104" y="-10284"/>
                    <a:pt x="738876" y="38079"/>
                    <a:pt x="921489" y="0"/>
                  </a:cubicBezTo>
                  <a:cubicBezTo>
                    <a:pt x="933225" y="151549"/>
                    <a:pt x="887188" y="197601"/>
                    <a:pt x="921489" y="307777"/>
                  </a:cubicBezTo>
                  <a:cubicBezTo>
                    <a:pt x="727848" y="344079"/>
                    <a:pt x="582342" y="302510"/>
                    <a:pt x="479174" y="307777"/>
                  </a:cubicBezTo>
                  <a:cubicBezTo>
                    <a:pt x="376007" y="313044"/>
                    <a:pt x="219457" y="282938"/>
                    <a:pt x="0" y="307777"/>
                  </a:cubicBezTo>
                  <a:cubicBezTo>
                    <a:pt x="-24645" y="216940"/>
                    <a:pt x="30133" y="132367"/>
                    <a:pt x="0" y="0"/>
                  </a:cubicBezTo>
                  <a:close/>
                </a:path>
                <a:path w="921489" h="307777" stroke="0" extrusionOk="0">
                  <a:moveTo>
                    <a:pt x="0" y="0"/>
                  </a:moveTo>
                  <a:cubicBezTo>
                    <a:pt x="174616" y="-37258"/>
                    <a:pt x="271920" y="21179"/>
                    <a:pt x="479174" y="0"/>
                  </a:cubicBezTo>
                  <a:cubicBezTo>
                    <a:pt x="686428" y="-21179"/>
                    <a:pt x="731488" y="1783"/>
                    <a:pt x="921489" y="0"/>
                  </a:cubicBezTo>
                  <a:cubicBezTo>
                    <a:pt x="955438" y="149232"/>
                    <a:pt x="893025" y="188230"/>
                    <a:pt x="921489" y="307777"/>
                  </a:cubicBezTo>
                  <a:cubicBezTo>
                    <a:pt x="721266" y="360510"/>
                    <a:pt x="641153" y="282051"/>
                    <a:pt x="451530" y="307777"/>
                  </a:cubicBezTo>
                  <a:cubicBezTo>
                    <a:pt x="261907" y="333503"/>
                    <a:pt x="138514" y="265892"/>
                    <a:pt x="0" y="307777"/>
                  </a:cubicBezTo>
                  <a:cubicBezTo>
                    <a:pt x="-26997" y="160550"/>
                    <a:pt x="14553" y="139387"/>
                    <a:pt x="0" y="0"/>
                  </a:cubicBezTo>
                  <a:close/>
                </a:path>
              </a:pathLst>
            </a:custGeom>
            <a:solidFill>
              <a:srgbClr val="FF0000"/>
            </a:solidFill>
            <a:ln>
              <a:solidFill>
                <a:srgbClr val="FF0000"/>
              </a:solidFill>
              <a:extLst>
                <a:ext uri="{C807C97D-BFC1-408E-A445-0C87EB9F89A2}">
                  <ask:lineSketchStyleProps xmlns:ask="http://schemas.microsoft.com/office/drawing/2018/sketchyshapes" sd="765332615">
                    <a:prstGeom prst="rect">
                      <a:avLst/>
                    </a:prstGeom>
                    <ask:type>
                      <ask:lineSketchScribble/>
                    </ask:type>
                  </ask:lineSketchStyleProps>
                </a:ext>
              </a:extLst>
            </a:ln>
          </p:spPr>
          <p:txBody>
            <a:bodyPr wrap="square" rtlCol="0" anchor="ctr">
              <a:spAutoFit/>
            </a:bodyPr>
            <a:lstStyle/>
            <a:p>
              <a:pPr algn="ctr"/>
              <a:r>
                <a:rPr lang="es-419" sz="1400" dirty="0" err="1">
                  <a:solidFill>
                    <a:schemeClr val="bg1"/>
                  </a:solidFill>
                  <a:latin typeface="+mn-lt"/>
                  <a:ea typeface="IBM Plex Sans" charset="0"/>
                  <a:cs typeface="IBM Plex Sans" charset="0"/>
                </a:rPr>
                <a:t>Obsolete</a:t>
              </a:r>
              <a:endParaRPr lang="en-US" sz="1400" dirty="0">
                <a:solidFill>
                  <a:schemeClr val="bg1"/>
                </a:solidFill>
                <a:latin typeface="+mn-lt"/>
                <a:ea typeface="IBM Plex Sans" charset="0"/>
                <a:cs typeface="IBM Plex Sans" charset="0"/>
              </a:endParaRPr>
            </a:p>
          </p:txBody>
        </p:sp>
      </p:grpSp>
      <p:sp>
        <p:nvSpPr>
          <p:cNvPr id="22" name="Rectangle: Rounded Corners 21">
            <a:extLst>
              <a:ext uri="{FF2B5EF4-FFF2-40B4-BE49-F238E27FC236}">
                <a16:creationId xmlns:a16="http://schemas.microsoft.com/office/drawing/2014/main" id="{C315B61C-D4CC-45AE-A050-16F9DCA17858}"/>
              </a:ext>
            </a:extLst>
          </p:cNvPr>
          <p:cNvSpPr/>
          <p:nvPr/>
        </p:nvSpPr>
        <p:spPr bwMode="auto">
          <a:xfrm>
            <a:off x="9154634" y="2575708"/>
            <a:ext cx="1470992" cy="880938"/>
          </a:xfrm>
          <a:prstGeom prst="roundRect">
            <a:avLst/>
          </a:prstGeom>
          <a:solidFill>
            <a:srgbClr val="002060"/>
          </a:solidFill>
          <a:ln>
            <a:solidFill>
              <a:srgbClr val="00206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600" i="0" u="none" strike="noStrike" cap="none" normalizeH="0" baseline="0" dirty="0" err="1">
                <a:ln>
                  <a:noFill/>
                </a:ln>
                <a:solidFill>
                  <a:schemeClr val="bg1"/>
                </a:solidFill>
                <a:effectLst/>
                <a:latin typeface="+mn-lt"/>
              </a:rPr>
              <a:t>User</a:t>
            </a:r>
            <a:r>
              <a:rPr kumimoji="0" lang="es-419" sz="1600" i="0" u="none" strike="noStrike" cap="none" normalizeH="0" baseline="0" dirty="0">
                <a:ln>
                  <a:noFill/>
                </a:ln>
                <a:solidFill>
                  <a:schemeClr val="bg1"/>
                </a:solidFill>
                <a:effectLst/>
                <a:latin typeface="+mn-lt"/>
              </a:rPr>
              <a:t> </a:t>
            </a:r>
            <a:r>
              <a:rPr kumimoji="0" lang="es-419" sz="1600" i="0" u="none" strike="noStrike" cap="none" normalizeH="0" baseline="0" dirty="0" err="1">
                <a:ln>
                  <a:noFill/>
                </a:ln>
                <a:solidFill>
                  <a:schemeClr val="bg1"/>
                </a:solidFill>
                <a:effectLst/>
                <a:latin typeface="+mn-lt"/>
              </a:rPr>
              <a:t>team</a:t>
            </a:r>
            <a:endParaRPr kumimoji="0" lang="en-US" sz="1600" i="0" u="none" strike="noStrike" cap="none" normalizeH="0" baseline="0" dirty="0">
              <a:ln>
                <a:noFill/>
              </a:ln>
              <a:solidFill>
                <a:schemeClr val="bg1"/>
              </a:solidFill>
              <a:effectLst/>
              <a:latin typeface="+mn-lt"/>
            </a:endParaRPr>
          </a:p>
        </p:txBody>
      </p:sp>
      <p:sp>
        <p:nvSpPr>
          <p:cNvPr id="26" name="TextBox 25">
            <a:extLst>
              <a:ext uri="{FF2B5EF4-FFF2-40B4-BE49-F238E27FC236}">
                <a16:creationId xmlns:a16="http://schemas.microsoft.com/office/drawing/2014/main" id="{9C632445-7A3F-436E-86F6-806955D394B8}"/>
              </a:ext>
            </a:extLst>
          </p:cNvPr>
          <p:cNvSpPr txBox="1"/>
          <p:nvPr/>
        </p:nvSpPr>
        <p:spPr>
          <a:xfrm>
            <a:off x="1159104" y="3131571"/>
            <a:ext cx="1041835" cy="307777"/>
          </a:xfrm>
          <a:prstGeom prst="rect">
            <a:avLst/>
          </a:prstGeom>
          <a:noFill/>
        </p:spPr>
        <p:txBody>
          <a:bodyPr wrap="square" rtlCol="0" anchor="ctr">
            <a:spAutoFit/>
          </a:bodyPr>
          <a:lstStyle/>
          <a:p>
            <a:pPr marL="285750" indent="-285750" algn="ctr">
              <a:buFont typeface="Wingdings" panose="05000000000000000000" pitchFamily="2" charset="2"/>
              <a:buChar char="Ø"/>
            </a:pPr>
            <a:r>
              <a:rPr lang="es-419" sz="1400" b="1" dirty="0">
                <a:solidFill>
                  <a:schemeClr val="tx1"/>
                </a:solidFill>
                <a:latin typeface="+mn-lt"/>
                <a:ea typeface="IBM Plex Sans" charset="0"/>
                <a:cs typeface="IBM Plex Sans" charset="0"/>
              </a:rPr>
              <a:t>John</a:t>
            </a:r>
            <a:endParaRPr lang="en-US" sz="1400" b="1" dirty="0">
              <a:solidFill>
                <a:schemeClr val="tx1"/>
              </a:solidFill>
              <a:latin typeface="+mn-lt"/>
              <a:ea typeface="IBM Plex Sans" charset="0"/>
              <a:cs typeface="IBM Plex Sans" charset="0"/>
            </a:endParaRPr>
          </a:p>
        </p:txBody>
      </p:sp>
      <p:sp>
        <p:nvSpPr>
          <p:cNvPr id="27" name="TextBox 26">
            <a:extLst>
              <a:ext uri="{FF2B5EF4-FFF2-40B4-BE49-F238E27FC236}">
                <a16:creationId xmlns:a16="http://schemas.microsoft.com/office/drawing/2014/main" id="{1D6A7A11-9359-4012-88EB-D89978A9D89F}"/>
              </a:ext>
            </a:extLst>
          </p:cNvPr>
          <p:cNvSpPr txBox="1"/>
          <p:nvPr/>
        </p:nvSpPr>
        <p:spPr>
          <a:xfrm>
            <a:off x="1201791" y="3439348"/>
            <a:ext cx="1041835" cy="307777"/>
          </a:xfrm>
          <a:prstGeom prst="rect">
            <a:avLst/>
          </a:prstGeom>
          <a:noFill/>
        </p:spPr>
        <p:txBody>
          <a:bodyPr wrap="square" rtlCol="0" anchor="ctr">
            <a:spAutoFit/>
          </a:bodyPr>
          <a:lstStyle/>
          <a:p>
            <a:pPr marL="285750" indent="-285750" algn="ctr">
              <a:buFont typeface="Wingdings" panose="05000000000000000000" pitchFamily="2" charset="2"/>
              <a:buChar char="Ø"/>
            </a:pPr>
            <a:r>
              <a:rPr lang="es-419" sz="1400" b="1" dirty="0">
                <a:solidFill>
                  <a:schemeClr val="tx1"/>
                </a:solidFill>
                <a:latin typeface="+mn-lt"/>
                <a:ea typeface="IBM Plex Sans" charset="0"/>
                <a:cs typeface="IBM Plex Sans" charset="0"/>
              </a:rPr>
              <a:t>Susan</a:t>
            </a:r>
            <a:endParaRPr lang="en-US" sz="1400" b="1" dirty="0">
              <a:solidFill>
                <a:schemeClr val="tx1"/>
              </a:solidFill>
              <a:latin typeface="+mn-lt"/>
              <a:ea typeface="IBM Plex Sans" charset="0"/>
              <a:cs typeface="IBM Plex Sans" charset="0"/>
            </a:endParaRPr>
          </a:p>
        </p:txBody>
      </p:sp>
      <p:grpSp>
        <p:nvGrpSpPr>
          <p:cNvPr id="28" name="Group 27">
            <a:extLst>
              <a:ext uri="{FF2B5EF4-FFF2-40B4-BE49-F238E27FC236}">
                <a16:creationId xmlns:a16="http://schemas.microsoft.com/office/drawing/2014/main" id="{8B9CB8A4-3228-4E0B-9255-8ED316CBA71E}"/>
              </a:ext>
            </a:extLst>
          </p:cNvPr>
          <p:cNvGrpSpPr/>
          <p:nvPr/>
        </p:nvGrpSpPr>
        <p:grpSpPr>
          <a:xfrm>
            <a:off x="10012480" y="2158541"/>
            <a:ext cx="1584252" cy="834333"/>
            <a:chOff x="3466369" y="2135693"/>
            <a:chExt cx="1584252" cy="834333"/>
          </a:xfrm>
        </p:grpSpPr>
        <p:sp>
          <p:nvSpPr>
            <p:cNvPr id="29" name="Oval 28">
              <a:extLst>
                <a:ext uri="{FF2B5EF4-FFF2-40B4-BE49-F238E27FC236}">
                  <a16:creationId xmlns:a16="http://schemas.microsoft.com/office/drawing/2014/main" id="{4E87B3DD-0826-47B0-B93D-ADF5FC54042B}"/>
                </a:ext>
              </a:extLst>
            </p:cNvPr>
            <p:cNvSpPr/>
            <p:nvPr/>
          </p:nvSpPr>
          <p:spPr bwMode="auto">
            <a:xfrm>
              <a:off x="3774714" y="2204482"/>
              <a:ext cx="1275907" cy="765544"/>
            </a:xfrm>
            <a:prstGeom prst="ellipse">
              <a:avLst/>
            </a:prstGeom>
            <a:solidFill>
              <a:schemeClr val="bg1">
                <a:lumMod val="75000"/>
              </a:schemeClr>
            </a:solidFill>
            <a:ln>
              <a:solidFill>
                <a:schemeClr val="bg1">
                  <a:lumMod val="75000"/>
                </a:schemeClr>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es-419" sz="1400" b="0" i="0" u="none" strike="noStrike" cap="none" normalizeH="0" baseline="0" dirty="0" err="1">
                  <a:ln>
                    <a:noFill/>
                  </a:ln>
                  <a:solidFill>
                    <a:srgbClr val="002060"/>
                  </a:solidFill>
                  <a:effectLst/>
                  <a:latin typeface="+mn-lt"/>
                </a:rPr>
                <a:t>User</a:t>
              </a:r>
              <a:r>
                <a:rPr kumimoji="0" lang="es-419" sz="1400" b="0" i="0" u="none" strike="noStrike" cap="none" normalizeH="0" baseline="0" dirty="0">
                  <a:ln>
                    <a:noFill/>
                  </a:ln>
                  <a:solidFill>
                    <a:srgbClr val="002060"/>
                  </a:solidFill>
                  <a:effectLst/>
                  <a:latin typeface="+mn-lt"/>
                </a:rPr>
                <a:t> role</a:t>
              </a:r>
              <a:endParaRPr kumimoji="0" lang="en-US" sz="1400" b="0" i="0" u="none" strike="noStrike" cap="none" normalizeH="0" baseline="0" dirty="0">
                <a:ln>
                  <a:noFill/>
                </a:ln>
                <a:solidFill>
                  <a:srgbClr val="002060"/>
                </a:solidFill>
                <a:effectLst/>
                <a:latin typeface="+mn-lt"/>
              </a:endParaRPr>
            </a:p>
          </p:txBody>
        </p:sp>
        <p:sp>
          <p:nvSpPr>
            <p:cNvPr id="30" name="TextBox 29">
              <a:extLst>
                <a:ext uri="{FF2B5EF4-FFF2-40B4-BE49-F238E27FC236}">
                  <a16:creationId xmlns:a16="http://schemas.microsoft.com/office/drawing/2014/main" id="{FBFCA2A1-D7E1-49E4-9A3D-5FF343727FEE}"/>
                </a:ext>
              </a:extLst>
            </p:cNvPr>
            <p:cNvSpPr txBox="1"/>
            <p:nvPr/>
          </p:nvSpPr>
          <p:spPr>
            <a:xfrm rot="20440658">
              <a:off x="3466369" y="2135693"/>
              <a:ext cx="921489" cy="307777"/>
            </a:xfrm>
            <a:custGeom>
              <a:avLst/>
              <a:gdLst>
                <a:gd name="connsiteX0" fmla="*/ 0 w 921489"/>
                <a:gd name="connsiteY0" fmla="*/ 0 h 307777"/>
                <a:gd name="connsiteX1" fmla="*/ 451530 w 921489"/>
                <a:gd name="connsiteY1" fmla="*/ 0 h 307777"/>
                <a:gd name="connsiteX2" fmla="*/ 921489 w 921489"/>
                <a:gd name="connsiteY2" fmla="*/ 0 h 307777"/>
                <a:gd name="connsiteX3" fmla="*/ 921489 w 921489"/>
                <a:gd name="connsiteY3" fmla="*/ 307777 h 307777"/>
                <a:gd name="connsiteX4" fmla="*/ 479174 w 921489"/>
                <a:gd name="connsiteY4" fmla="*/ 307777 h 307777"/>
                <a:gd name="connsiteX5" fmla="*/ 0 w 921489"/>
                <a:gd name="connsiteY5" fmla="*/ 307777 h 307777"/>
                <a:gd name="connsiteX6" fmla="*/ 0 w 921489"/>
                <a:gd name="connsiteY6" fmla="*/ 0 h 30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1489" h="307777" fill="none" extrusionOk="0">
                  <a:moveTo>
                    <a:pt x="0" y="0"/>
                  </a:moveTo>
                  <a:cubicBezTo>
                    <a:pt x="133792" y="-49857"/>
                    <a:pt x="347956" y="10284"/>
                    <a:pt x="451530" y="0"/>
                  </a:cubicBezTo>
                  <a:cubicBezTo>
                    <a:pt x="555104" y="-10284"/>
                    <a:pt x="738876" y="38079"/>
                    <a:pt x="921489" y="0"/>
                  </a:cubicBezTo>
                  <a:cubicBezTo>
                    <a:pt x="933225" y="151549"/>
                    <a:pt x="887188" y="197601"/>
                    <a:pt x="921489" y="307777"/>
                  </a:cubicBezTo>
                  <a:cubicBezTo>
                    <a:pt x="727848" y="344079"/>
                    <a:pt x="582342" y="302510"/>
                    <a:pt x="479174" y="307777"/>
                  </a:cubicBezTo>
                  <a:cubicBezTo>
                    <a:pt x="376007" y="313044"/>
                    <a:pt x="219457" y="282938"/>
                    <a:pt x="0" y="307777"/>
                  </a:cubicBezTo>
                  <a:cubicBezTo>
                    <a:pt x="-24645" y="216940"/>
                    <a:pt x="30133" y="132367"/>
                    <a:pt x="0" y="0"/>
                  </a:cubicBezTo>
                  <a:close/>
                </a:path>
                <a:path w="921489" h="307777" stroke="0" extrusionOk="0">
                  <a:moveTo>
                    <a:pt x="0" y="0"/>
                  </a:moveTo>
                  <a:cubicBezTo>
                    <a:pt x="174616" y="-37258"/>
                    <a:pt x="271920" y="21179"/>
                    <a:pt x="479174" y="0"/>
                  </a:cubicBezTo>
                  <a:cubicBezTo>
                    <a:pt x="686428" y="-21179"/>
                    <a:pt x="731488" y="1783"/>
                    <a:pt x="921489" y="0"/>
                  </a:cubicBezTo>
                  <a:cubicBezTo>
                    <a:pt x="955438" y="149232"/>
                    <a:pt x="893025" y="188230"/>
                    <a:pt x="921489" y="307777"/>
                  </a:cubicBezTo>
                  <a:cubicBezTo>
                    <a:pt x="721266" y="360510"/>
                    <a:pt x="641153" y="282051"/>
                    <a:pt x="451530" y="307777"/>
                  </a:cubicBezTo>
                  <a:cubicBezTo>
                    <a:pt x="261907" y="333503"/>
                    <a:pt x="138514" y="265892"/>
                    <a:pt x="0" y="307777"/>
                  </a:cubicBezTo>
                  <a:cubicBezTo>
                    <a:pt x="-26997" y="160550"/>
                    <a:pt x="14553" y="139387"/>
                    <a:pt x="0" y="0"/>
                  </a:cubicBezTo>
                  <a:close/>
                </a:path>
              </a:pathLst>
            </a:custGeom>
            <a:solidFill>
              <a:srgbClr val="FF0000"/>
            </a:solidFill>
            <a:ln>
              <a:solidFill>
                <a:srgbClr val="FF0000"/>
              </a:solidFill>
              <a:extLst>
                <a:ext uri="{C807C97D-BFC1-408E-A445-0C87EB9F89A2}">
                  <ask:lineSketchStyleProps xmlns:ask="http://schemas.microsoft.com/office/drawing/2018/sketchyshapes" sd="765332615">
                    <a:prstGeom prst="rect">
                      <a:avLst/>
                    </a:prstGeom>
                    <ask:type>
                      <ask:lineSketchScribble/>
                    </ask:type>
                  </ask:lineSketchStyleProps>
                </a:ext>
              </a:extLst>
            </a:ln>
          </p:spPr>
          <p:txBody>
            <a:bodyPr wrap="square" rtlCol="0" anchor="ctr">
              <a:spAutoFit/>
            </a:bodyPr>
            <a:lstStyle/>
            <a:p>
              <a:pPr algn="ctr"/>
              <a:r>
                <a:rPr lang="es-419" sz="1400" dirty="0" err="1">
                  <a:solidFill>
                    <a:schemeClr val="bg1"/>
                  </a:solidFill>
                  <a:latin typeface="+mn-lt"/>
                  <a:ea typeface="IBM Plex Sans" charset="0"/>
                  <a:cs typeface="IBM Plex Sans" charset="0"/>
                </a:rPr>
                <a:t>Obsolete</a:t>
              </a:r>
              <a:endParaRPr lang="en-US" sz="1400" dirty="0">
                <a:solidFill>
                  <a:schemeClr val="bg1"/>
                </a:solidFill>
                <a:latin typeface="+mn-lt"/>
                <a:ea typeface="IBM Plex Sans" charset="0"/>
                <a:cs typeface="IBM Plex Sans" charset="0"/>
              </a:endParaRPr>
            </a:p>
          </p:txBody>
        </p:sp>
      </p:grpSp>
      <p:cxnSp>
        <p:nvCxnSpPr>
          <p:cNvPr id="32" name="Straight Arrow Connector 31">
            <a:extLst>
              <a:ext uri="{FF2B5EF4-FFF2-40B4-BE49-F238E27FC236}">
                <a16:creationId xmlns:a16="http://schemas.microsoft.com/office/drawing/2014/main" id="{9BF67EED-5295-4062-81FE-F93967BD5E40}"/>
              </a:ext>
            </a:extLst>
          </p:cNvPr>
          <p:cNvCxnSpPr>
            <a:cxnSpLocks/>
          </p:cNvCxnSpPr>
          <p:nvPr/>
        </p:nvCxnSpPr>
        <p:spPr bwMode="auto">
          <a:xfrm>
            <a:off x="2200939" y="2757375"/>
            <a:ext cx="2555826" cy="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cxnSp>
        <p:nvCxnSpPr>
          <p:cNvPr id="34" name="Straight Connector 33">
            <a:extLst>
              <a:ext uri="{FF2B5EF4-FFF2-40B4-BE49-F238E27FC236}">
                <a16:creationId xmlns:a16="http://schemas.microsoft.com/office/drawing/2014/main" id="{F2AAA121-7A4D-44C7-9324-5F0C7D4F040B}"/>
              </a:ext>
            </a:extLst>
          </p:cNvPr>
          <p:cNvCxnSpPr>
            <a:cxnSpLocks/>
          </p:cNvCxnSpPr>
          <p:nvPr/>
        </p:nvCxnSpPr>
        <p:spPr bwMode="auto">
          <a:xfrm>
            <a:off x="3455581" y="1190847"/>
            <a:ext cx="0" cy="5667153"/>
          </a:xfrm>
          <a:prstGeom prst="line">
            <a:avLst/>
          </a:prstGeom>
          <a:ln w="28575">
            <a:solidFill>
              <a:schemeClr val="tx1"/>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012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500"/>
                            </p:stCondLst>
                            <p:childTnLst>
                              <p:par>
                                <p:cTn id="29" presetID="42" presetClass="entr" presetSubtype="0" fill="hold" nodeType="after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grpId="1" nodeType="clickEffect">
                                  <p:stCondLst>
                                    <p:cond delay="0"/>
                                  </p:stCondLst>
                                  <p:childTnLst>
                                    <p:animMotion origin="layout" path="M 0.05143 0.00301 L 0.05143 0.00301 C 0.0543 0.00347 0.05716 0.00416 0.06003 0.00439 C 0.06537 0.00509 0.07057 0.00509 0.07578 0.00602 C 0.07721 0.00625 0.07865 0.0074 0.08021 0.00764 C 0.08802 0.00833 0.09583 0.00856 0.10365 0.00902 C 0.10716 0.01018 0.11068 0.0118 0.11419 0.01227 L 0.13516 0.01527 C 0.13685 0.01574 0.13854 0.01643 0.14037 0.01689 C 0.1444 0.01759 0.14844 0.01782 0.15247 0.01852 C 0.16042 0.02083 0.15703 0.0199 0.16732 0.02152 C 0.17109 0.02199 0.17487 0.02291 0.17865 0.02314 L 0.27201 0.02453 L 0.29115 0.02615 C 0.29492 0.02662 0.2987 0.02731 0.3026 0.02777 C 0.31016 0.02847 0.31771 0.0287 0.32526 0.02916 L 0.3444 0.03078 C 0.34727 0.03125 0.35026 0.03171 0.35313 0.0324 C 0.3543 0.03264 0.35547 0.03379 0.35664 0.03402 C 0.36042 0.03472 0.36419 0.03495 0.36797 0.03541 C 0.37031 0.03588 0.37266 0.03657 0.37487 0.03703 C 0.3776 0.0375 0.38021 0.03796 0.38281 0.03865 C 0.38451 0.03889 0.3905 0.04097 0.39232 0.04166 C 0.39323 0.04213 0.39401 0.04305 0.39492 0.04328 C 0.39844 0.04398 0.40195 0.04421 0.40547 0.0449 C 0.41419 0.04861 0.40234 0.04375 0.4194 0.04791 C 0.4224 0.04861 0.42513 0.05046 0.42813 0.05092 C 0.4319 0.05185 0.43815 0.05277 0.44206 0.05416 C 0.44323 0.05439 0.4444 0.05532 0.44557 0.05555 C 0.44792 0.05625 0.45026 0.05671 0.4526 0.05717 C 0.45365 0.05764 0.45482 0.05833 0.45599 0.05879 C 0.46133 0.06041 0.46628 0.06088 0.47175 0.0618 C 0.48281 0.06574 0.46693 0.06041 0.48477 0.06504 C 0.4901 0.06643 0.48646 0.0662 0.49089 0.06805 C 0.49414 0.06944 0.50013 0.0706 0.50313 0.07129 C 0.51172 0.075 0.49987 0.07014 0.51537 0.0743 C 0.51628 0.07453 0.51706 0.07546 0.51797 0.07592 C 0.52031 0.07662 0.52266 0.07708 0.52487 0.07731 C 0.53307 0.07847 0.55365 0.07986 0.56068 0.08055 C 0.57878 0.08402 0.57122 0.0824 0.58333 0.08518 C 0.58425 0.08564 0.58503 0.08634 0.58594 0.0868 C 0.60234 0.0912 0.63008 0.08703 0.6401 0.0868 C 0.64505 0.08495 0.6431 0.08634 0.64622 0.08356 " pathEditMode="relative" ptsTypes="AAAAAAAAAAAAAAAAAAAAAAAAAAAAAAAAAAAAAAAAAAA">
                                      <p:cBhvr>
                                        <p:cTn id="37" dur="2000" fill="hold"/>
                                        <p:tgtEl>
                                          <p:spTgt spid="26"/>
                                        </p:tgtEl>
                                        <p:attrNameLst>
                                          <p:attrName>ppt_x</p:attrName>
                                          <p:attrName>ppt_y</p:attrName>
                                        </p:attrNameLst>
                                      </p:cBhvr>
                                    </p:animMotion>
                                  </p:childTnLst>
                                </p:cTn>
                              </p:par>
                            </p:childTnLst>
                          </p:cTn>
                        </p:par>
                        <p:par>
                          <p:cTn id="38" fill="hold">
                            <p:stCondLst>
                              <p:cond delay="2000"/>
                            </p:stCondLst>
                            <p:childTnLst>
                              <p:par>
                                <p:cTn id="39" presetID="0" presetClass="path" presetSubtype="0" accel="50000" decel="50000" fill="hold" grpId="1" nodeType="afterEffect">
                                  <p:stCondLst>
                                    <p:cond delay="500"/>
                                  </p:stCondLst>
                                  <p:childTnLst>
                                    <p:animMotion origin="layout" path="M 0.05234 0.00185 L 0.05234 0.00185 C 0.05494 0.00278 0.05755 0.00371 0.06015 0.00486 C 0.06185 0.00579 0.06354 0.00718 0.06536 0.00787 C 0.06796 0.0088 0.07057 0.00903 0.07317 0.00949 C 0.07604 0.01065 0.07812 0.01181 0.08112 0.0125 C 0.08333 0.0132 0.08567 0.01343 0.08802 0.01412 C 0.08945 0.01459 0.09088 0.01551 0.09244 0.01574 C 0.09674 0.01644 0.10117 0.01667 0.10546 0.01713 C 0.10664 0.01783 0.10781 0.01829 0.10898 0.01875 C 0.10989 0.01922 0.11067 0.01991 0.11158 0.02037 C 0.11653 0.02199 0.12565 0.02292 0.12994 0.02338 C 0.13606 0.02709 0.12864 0.02315 0.14036 0.02639 C 0.14127 0.02685 0.14205 0.02755 0.14296 0.02801 C 0.1444 0.02871 0.14583 0.02917 0.14739 0.02963 C 0.15052 0.03033 0.15377 0.03056 0.1569 0.03125 C 0.16237 0.03426 0.15859 0.03241 0.16823 0.03588 C 0.16966 0.03635 0.17122 0.03658 0.17265 0.03727 C 0.17343 0.03773 0.17435 0.03866 0.17526 0.03889 C 0.1776 0.03959 0.17994 0.03982 0.18216 0.04051 C 0.18593 0.0426 0.18685 0.04329 0.19179 0.04514 C 0.19323 0.0456 0.19466 0.0463 0.19622 0.04653 C 0.19843 0.04722 0.20078 0.04769 0.20312 0.04815 C 0.21731 0.05648 0.19948 0.04653 0.21367 0.05278 C 0.21536 0.05371 0.21705 0.05556 0.21888 0.05579 L 0.22838 0.05741 C 0.23138 0.05857 0.23424 0.05926 0.23711 0.06065 C 0.23828 0.06111 0.23945 0.06158 0.24062 0.06204 C 0.24362 0.0632 0.24908 0.06435 0.25195 0.06528 C 0.25377 0.06621 0.25625 0.06783 0.25807 0.06829 C 0.26328 0.06945 0.26862 0.06991 0.27382 0.0713 C 0.28567 0.075 0.27096 0.07084 0.28776 0.07454 C 0.28945 0.07477 0.29127 0.07547 0.29296 0.07593 C 0.29505 0.07662 0.297 0.07685 0.29908 0.07755 C 0.30052 0.07801 0.30195 0.07871 0.30338 0.07917 C 0.30664 0.07986 0.30989 0.0801 0.31302 0.08056 C 0.31562 0.08102 0.31823 0.08172 0.32083 0.08218 C 0.32539 0.08496 0.3233 0.08403 0.33046 0.08519 C 0.33515 0.08611 0.347 0.08797 0.35143 0.08843 C 0.36523 0.09005 0.37461 0.09028 0.38893 0.09144 L 0.42812 0.09468 L 0.43424 0.09607 C 0.43593 0.09653 0.43776 0.09722 0.43945 0.09769 C 0.4427 0.09838 0.44583 0.09861 0.44908 0.09931 C 0.45078 0.09954 0.4526 0.10047 0.45429 0.1007 C 0.45716 0.10139 0.46015 0.10185 0.46302 0.10232 C 0.47317 0.10672 0.46757 0.1051 0.47955 0.10695 C 0.48099 0.10741 0.48255 0.10787 0.48398 0.10857 C 0.48489 0.1088 0.48567 0.10972 0.48658 0.10996 C 0.48971 0.11088 0.49296 0.11111 0.49622 0.11158 C 0.50104 0.11459 0.50078 0.11482 0.50833 0.11482 L 0.61731 0.1132 C 0.62812 0.11042 0.62148 0.11158 0.63737 0.11158 " pathEditMode="relative" ptsTypes="AAAAAAAAAAAAAAAAAAAAAAAAAAAAAAAAAAAAAAAAAAAAAAAAAAAAA">
                                      <p:cBhvr>
                                        <p:cTn id="40" dur="2000" fill="hold"/>
                                        <p:tgtEl>
                                          <p:spTgt spid="27"/>
                                        </p:tgtEl>
                                        <p:attrNameLst>
                                          <p:attrName>ppt_x</p:attrName>
                                          <p:attrName>ppt_y</p:attrName>
                                        </p:attrNameLst>
                                      </p:cBhvr>
                                    </p:animMotion>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ppt_x"/>
                                          </p:val>
                                        </p:tav>
                                        <p:tav tm="100000">
                                          <p:val>
                                            <p:strVal val="#ppt_x"/>
                                          </p:val>
                                        </p:tav>
                                      </p:tavLst>
                                    </p:anim>
                                    <p:anim calcmode="lin" valueType="num">
                                      <p:cBhvr additive="base">
                                        <p:cTn id="46" dur="500" fill="hold"/>
                                        <p:tgtEl>
                                          <p:spTgt spid="2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anim calcmode="lin" valueType="num">
                                      <p:cBhvr additive="base">
                                        <p:cTn id="49" dur="500" fill="hold"/>
                                        <p:tgtEl>
                                          <p:spTgt spid="24"/>
                                        </p:tgtEl>
                                        <p:attrNameLst>
                                          <p:attrName>ppt_x</p:attrName>
                                        </p:attrNameLst>
                                      </p:cBhvr>
                                      <p:tavLst>
                                        <p:tav tm="0">
                                          <p:val>
                                            <p:strVal val="#ppt_x"/>
                                          </p:val>
                                        </p:tav>
                                        <p:tav tm="100000">
                                          <p:val>
                                            <p:strVal val="#ppt_x"/>
                                          </p:val>
                                        </p:tav>
                                      </p:tavLst>
                                    </p:anim>
                                    <p:anim calcmode="lin" valueType="num">
                                      <p:cBhvr additive="base">
                                        <p:cTn id="5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p:bldP spid="26" grpId="1"/>
      <p:bldP spid="27" grpId="0"/>
      <p:bldP spid="2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a:extLst>
              <a:ext uri="{FF2B5EF4-FFF2-40B4-BE49-F238E27FC236}">
                <a16:creationId xmlns:a16="http://schemas.microsoft.com/office/drawing/2014/main" id="{EF7B57F4-D495-4A59-A371-90C9C27882C9}"/>
              </a:ext>
            </a:extLst>
          </p:cNvPr>
          <p:cNvPicPr>
            <a:picLocks noChangeAspect="1"/>
          </p:cNvPicPr>
          <p:nvPr/>
        </p:nvPicPr>
        <p:blipFill>
          <a:blip r:embed="rId3"/>
          <a:srcRect/>
          <a:stretch/>
        </p:blipFill>
        <p:spPr>
          <a:xfrm>
            <a:off x="0" y="854137"/>
            <a:ext cx="12192000" cy="5155820"/>
          </a:xfrm>
          <a:prstGeom prst="rect">
            <a:avLst/>
          </a:prstGeom>
          <a:noFill/>
          <a:ln>
            <a:noFill/>
          </a:ln>
          <a:effectLst>
            <a:outerShdw blurRad="190500" algn="tl" rotWithShape="0">
              <a:srgbClr val="000000">
                <a:alpha val="70000"/>
              </a:srgbClr>
            </a:outerShdw>
          </a:effectLst>
        </p:spPr>
      </p:pic>
      <p:sp>
        <p:nvSpPr>
          <p:cNvPr id="5" name="Slide Number Placeholder"/>
          <p:cNvSpPr>
            <a:spLocks noGrp="1"/>
          </p:cNvSpPr>
          <p:nvPr>
            <p:ph type="sldNum" sz="quarter" idx="11"/>
          </p:nvPr>
        </p:nvSpPr>
        <p:spPr>
          <a:xfrm>
            <a:off x="9448802" y="6383868"/>
            <a:ext cx="2438309" cy="222249"/>
          </a:xfrm>
        </p:spPr>
        <p:txBody>
          <a:bodyPr anchor="ctr">
            <a:normAutofit/>
          </a:bodyPr>
          <a:lstStyle/>
          <a:p>
            <a:pPr defTabSz="914621">
              <a:spcAft>
                <a:spcPts val="600"/>
              </a:spcAft>
            </a:pPr>
            <a:fld id="{59395FB3-9C97-154F-86B2-7E381B951268}" type="slidenum">
              <a:rPr lang="en-US"/>
              <a:pPr defTabSz="914621">
                <a:spcAft>
                  <a:spcPts val="600"/>
                </a:spcAft>
              </a:pPr>
              <a:t>8</a:t>
            </a:fld>
            <a:endParaRPr lang="en-US"/>
          </a:p>
        </p:txBody>
      </p:sp>
      <p:sp>
        <p:nvSpPr>
          <p:cNvPr id="29" name="Rectangle 28">
            <a:extLst>
              <a:ext uri="{FF2B5EF4-FFF2-40B4-BE49-F238E27FC236}">
                <a16:creationId xmlns:a16="http://schemas.microsoft.com/office/drawing/2014/main" id="{D3C9DCCF-E355-47A1-BF18-46AA097FDF8D}"/>
              </a:ext>
            </a:extLst>
          </p:cNvPr>
          <p:cNvSpPr/>
          <p:nvPr/>
        </p:nvSpPr>
        <p:spPr bwMode="auto">
          <a:xfrm>
            <a:off x="0" y="3494721"/>
            <a:ext cx="3048000" cy="3363279"/>
          </a:xfrm>
          <a:prstGeom prst="rect">
            <a:avLst/>
          </a:prstGeom>
          <a:solidFill>
            <a:schemeClr val="tx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latin typeface="IBM Plex Sans" charset="0"/>
              <a:ea typeface="IBM Plex Sans" charset="0"/>
              <a:cs typeface="IBM Plex Sans" charset="0"/>
            </a:endParaRPr>
          </a:p>
        </p:txBody>
      </p:sp>
      <p:pic>
        <p:nvPicPr>
          <p:cNvPr id="21" name="!!Image2" descr="A picture containing text, television, screen, dark&#10;&#10;Description automatically generated">
            <a:extLst>
              <a:ext uri="{FF2B5EF4-FFF2-40B4-BE49-F238E27FC236}">
                <a16:creationId xmlns:a16="http://schemas.microsoft.com/office/drawing/2014/main" id="{8A973B71-FE85-4501-8D28-4B51814344A6}"/>
              </a:ext>
            </a:extLst>
          </p:cNvPr>
          <p:cNvPicPr>
            <a:picLocks noChangeAspect="1"/>
          </p:cNvPicPr>
          <p:nvPr/>
        </p:nvPicPr>
        <p:blipFill rotWithShape="1">
          <a:blip r:embed="rId4">
            <a:alphaModFix amt="35000"/>
          </a:blip>
          <a:srcRect l="31085" r="31085"/>
          <a:stretch/>
        </p:blipFill>
        <p:spPr>
          <a:xfrm>
            <a:off x="0" y="3494721"/>
            <a:ext cx="3048000" cy="3429000"/>
          </a:xfrm>
          <a:prstGeom prst="rect">
            <a:avLst/>
          </a:prstGeom>
        </p:spPr>
      </p:pic>
      <p:sp>
        <p:nvSpPr>
          <p:cNvPr id="26" name="!!Title">
            <a:extLst>
              <a:ext uri="{FF2B5EF4-FFF2-40B4-BE49-F238E27FC236}">
                <a16:creationId xmlns:a16="http://schemas.microsoft.com/office/drawing/2014/main" id="{6886AA64-F963-4148-A5EC-B58708D90B03}"/>
              </a:ext>
            </a:extLst>
          </p:cNvPr>
          <p:cNvSpPr txBox="1"/>
          <p:nvPr/>
        </p:nvSpPr>
        <p:spPr>
          <a:xfrm>
            <a:off x="124048" y="3625701"/>
            <a:ext cx="2923952" cy="1200329"/>
          </a:xfrm>
          <a:prstGeom prst="rect">
            <a:avLst/>
          </a:prstGeom>
          <a:noFill/>
        </p:spPr>
        <p:txBody>
          <a:bodyPr wrap="square">
            <a:spAutoFit/>
          </a:bodyPr>
          <a:lstStyle/>
          <a:p>
            <a:r>
              <a:rPr lang="en-US" sz="3600" dirty="0">
                <a:solidFill>
                  <a:schemeClr val="bg1"/>
                </a:solidFill>
                <a:latin typeface="IBM Plex Sans" panose="020B0503050203000203" pitchFamily="34" charset="0"/>
              </a:rPr>
              <a:t>Everything is </a:t>
            </a:r>
            <a:r>
              <a:rPr lang="en-US" sz="3600" dirty="0">
                <a:solidFill>
                  <a:srgbClr val="00B0F0"/>
                </a:solidFill>
                <a:latin typeface="IBM Plex Sans" panose="020B0503050203000203" pitchFamily="34" charset="0"/>
              </a:rPr>
              <a:t>audited</a:t>
            </a:r>
            <a:endParaRPr lang="en-US" sz="3600" dirty="0">
              <a:latin typeface="IBM Plex Sans" panose="020B0503050203000203" pitchFamily="34" charset="0"/>
            </a:endParaRPr>
          </a:p>
        </p:txBody>
      </p:sp>
      <p:sp>
        <p:nvSpPr>
          <p:cNvPr id="28" name="!!Section">
            <a:extLst>
              <a:ext uri="{FF2B5EF4-FFF2-40B4-BE49-F238E27FC236}">
                <a16:creationId xmlns:a16="http://schemas.microsoft.com/office/drawing/2014/main" id="{E7F962E2-D46C-413A-B575-F92DC285F88C}"/>
              </a:ext>
            </a:extLst>
          </p:cNvPr>
          <p:cNvSpPr txBox="1"/>
          <p:nvPr/>
        </p:nvSpPr>
        <p:spPr>
          <a:xfrm>
            <a:off x="124048" y="5128789"/>
            <a:ext cx="3020531" cy="1477328"/>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sz="1400" dirty="0">
                <a:solidFill>
                  <a:schemeClr val="bg1"/>
                </a:solidFill>
                <a:latin typeface="IBM Plex Sans" panose="020B0503050203000203" pitchFamily="34" charset="0"/>
              </a:rPr>
              <a:t>Success attempts</a:t>
            </a:r>
          </a:p>
          <a:p>
            <a:pPr marL="285750" indent="-285750">
              <a:spcBef>
                <a:spcPts val="600"/>
              </a:spcBef>
              <a:buFont typeface="Arial" panose="020B0604020202020204" pitchFamily="34" charset="0"/>
              <a:buChar char="•"/>
            </a:pPr>
            <a:r>
              <a:rPr lang="en-US" sz="1400" dirty="0">
                <a:solidFill>
                  <a:schemeClr val="bg1"/>
                </a:solidFill>
                <a:latin typeface="IBM Plex Sans" panose="020B0503050203000203" pitchFamily="34" charset="0"/>
              </a:rPr>
              <a:t>Failed attempts</a:t>
            </a:r>
          </a:p>
          <a:p>
            <a:pPr marL="285750" indent="-285750">
              <a:spcBef>
                <a:spcPts val="600"/>
              </a:spcBef>
              <a:buFont typeface="Arial" panose="020B0604020202020204" pitchFamily="34" charset="0"/>
              <a:buChar char="•"/>
            </a:pPr>
            <a:r>
              <a:rPr lang="en-US" sz="1400" dirty="0">
                <a:solidFill>
                  <a:schemeClr val="bg1"/>
                </a:solidFill>
                <a:latin typeface="IBM Plex Sans" panose="020B0503050203000203" pitchFamily="34" charset="0"/>
              </a:rPr>
              <a:t>Filter by anything</a:t>
            </a:r>
          </a:p>
          <a:p>
            <a:pPr marL="285750" indent="-285750">
              <a:spcBef>
                <a:spcPts val="600"/>
              </a:spcBef>
              <a:buFont typeface="Arial" panose="020B0604020202020204" pitchFamily="34" charset="0"/>
              <a:buChar char="•"/>
            </a:pPr>
            <a:r>
              <a:rPr lang="en-US" sz="1400" dirty="0">
                <a:solidFill>
                  <a:schemeClr val="bg1"/>
                </a:solidFill>
                <a:latin typeface="IBM Plex Sans" panose="020B0503050203000203" pitchFamily="34" charset="0"/>
              </a:rPr>
              <a:t>Export to spreadsheet</a:t>
            </a:r>
          </a:p>
          <a:p>
            <a:pPr marL="285750" indent="-285750">
              <a:spcBef>
                <a:spcPts val="600"/>
              </a:spcBef>
              <a:buFont typeface="Arial" panose="020B0604020202020204" pitchFamily="34" charset="0"/>
              <a:buChar char="•"/>
            </a:pPr>
            <a:r>
              <a:rPr lang="en-US" sz="1400" dirty="0">
                <a:solidFill>
                  <a:schemeClr val="bg1"/>
                </a:solidFill>
                <a:latin typeface="IBM Plex Sans" panose="020B0503050203000203" pitchFamily="34" charset="0"/>
              </a:rPr>
              <a:t>CADF compliant</a:t>
            </a:r>
          </a:p>
        </p:txBody>
      </p:sp>
      <p:pic>
        <p:nvPicPr>
          <p:cNvPr id="33" name="Picture 32" descr="Background pattern&#10;&#10;Description automatically generated">
            <a:extLst>
              <a:ext uri="{FF2B5EF4-FFF2-40B4-BE49-F238E27FC236}">
                <a16:creationId xmlns:a16="http://schemas.microsoft.com/office/drawing/2014/main" id="{22E83A36-C433-4F48-ABD2-6DDF884903FA}"/>
              </a:ext>
            </a:extLst>
          </p:cNvPr>
          <p:cNvPicPr>
            <a:picLocks noChangeAspect="1"/>
          </p:cNvPicPr>
          <p:nvPr/>
        </p:nvPicPr>
        <p:blipFill rotWithShape="1">
          <a:blip r:embed="rId5"/>
          <a:srcRect t="43575" b="43575"/>
          <a:stretch/>
        </p:blipFill>
        <p:spPr>
          <a:xfrm>
            <a:off x="-55822" y="0"/>
            <a:ext cx="12247821" cy="669851"/>
          </a:xfrm>
          <a:prstGeom prst="rect">
            <a:avLst/>
          </a:prstGeom>
        </p:spPr>
      </p:pic>
      <p:sp>
        <p:nvSpPr>
          <p:cNvPr id="35" name="Rectangle: Rounded Corners 34">
            <a:extLst>
              <a:ext uri="{FF2B5EF4-FFF2-40B4-BE49-F238E27FC236}">
                <a16:creationId xmlns:a16="http://schemas.microsoft.com/office/drawing/2014/main" id="{5684AE14-DB06-4A93-994F-F51CFFAAC52A}"/>
              </a:ext>
            </a:extLst>
          </p:cNvPr>
          <p:cNvSpPr/>
          <p:nvPr/>
        </p:nvSpPr>
        <p:spPr bwMode="auto">
          <a:xfrm>
            <a:off x="361506" y="1456661"/>
            <a:ext cx="797441" cy="318977"/>
          </a:xfrm>
          <a:prstGeom prst="roundRect">
            <a:avLst/>
          </a:prstGeom>
          <a:solidFill>
            <a:schemeClr val="tx1"/>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s-419" sz="120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When</a:t>
            </a:r>
            <a:endParaRPr kumimoji="0" lang="en-US" sz="140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36" name="Rectangle: Rounded Corners 35">
            <a:extLst>
              <a:ext uri="{FF2B5EF4-FFF2-40B4-BE49-F238E27FC236}">
                <a16:creationId xmlns:a16="http://schemas.microsoft.com/office/drawing/2014/main" id="{C0CE64ED-EEBC-41AD-AB4C-7D6D1096D6E2}"/>
              </a:ext>
            </a:extLst>
          </p:cNvPr>
          <p:cNvSpPr/>
          <p:nvPr/>
        </p:nvSpPr>
        <p:spPr bwMode="auto">
          <a:xfrm>
            <a:off x="1842976" y="1488559"/>
            <a:ext cx="797441" cy="318977"/>
          </a:xfrm>
          <a:prstGeom prst="roundRect">
            <a:avLst/>
          </a:prstGeom>
          <a:solidFill>
            <a:schemeClr val="tx1"/>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s-419" sz="1200" i="0" u="none" strike="noStrike" kern="1200" cap="none" spc="0" normalizeH="0" baseline="0" noProof="0" dirty="0">
                <a:ln>
                  <a:noFill/>
                </a:ln>
                <a:solidFill>
                  <a:schemeClr val="bg1"/>
                </a:solidFill>
                <a:effectLst/>
                <a:uLnTx/>
                <a:uFillTx/>
                <a:latin typeface="IBM Plex Sans" charset="0"/>
                <a:ea typeface="IBM Plex Sans" charset="0"/>
                <a:cs typeface="IBM Plex Sans" charset="0"/>
              </a:rPr>
              <a:t>Who</a:t>
            </a:r>
            <a:endParaRPr kumimoji="0" lang="en-US" sz="120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37" name="Rectangle: Rounded Corners 36">
            <a:extLst>
              <a:ext uri="{FF2B5EF4-FFF2-40B4-BE49-F238E27FC236}">
                <a16:creationId xmlns:a16="http://schemas.microsoft.com/office/drawing/2014/main" id="{3406D539-6272-4F6E-AB18-9CEAC955C6AB}"/>
              </a:ext>
            </a:extLst>
          </p:cNvPr>
          <p:cNvSpPr/>
          <p:nvPr/>
        </p:nvSpPr>
        <p:spPr bwMode="auto">
          <a:xfrm>
            <a:off x="3335079" y="1456661"/>
            <a:ext cx="797441" cy="318977"/>
          </a:xfrm>
          <a:prstGeom prst="roundRect">
            <a:avLst/>
          </a:prstGeom>
          <a:solidFill>
            <a:schemeClr val="tx1"/>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s-419" sz="120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What</a:t>
            </a:r>
            <a:endParaRPr kumimoji="0" lang="en-US" sz="140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38" name="Rectangle: Rounded Corners 37">
            <a:extLst>
              <a:ext uri="{FF2B5EF4-FFF2-40B4-BE49-F238E27FC236}">
                <a16:creationId xmlns:a16="http://schemas.microsoft.com/office/drawing/2014/main" id="{7CAC6D76-C218-4224-ADEB-5FC3FF53E579}"/>
              </a:ext>
            </a:extLst>
          </p:cNvPr>
          <p:cNvSpPr/>
          <p:nvPr/>
        </p:nvSpPr>
        <p:spPr bwMode="auto">
          <a:xfrm>
            <a:off x="9050081" y="1446029"/>
            <a:ext cx="797441" cy="318977"/>
          </a:xfrm>
          <a:prstGeom prst="roundRect">
            <a:avLst/>
          </a:prstGeom>
          <a:solidFill>
            <a:schemeClr val="tx1"/>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685983" rtl="0" eaLnBrk="1" fontAlgn="auto" latinLnBrk="0" hangingPunct="1">
              <a:lnSpc>
                <a:spcPct val="100000"/>
              </a:lnSpc>
              <a:spcBef>
                <a:spcPts val="0"/>
              </a:spcBef>
              <a:spcAft>
                <a:spcPts val="0"/>
              </a:spcAft>
              <a:buClrTx/>
              <a:buSzTx/>
              <a:buFontTx/>
              <a:buNone/>
              <a:tabLst/>
            </a:pPr>
            <a:r>
              <a:rPr kumimoji="0" lang="es-419" sz="1200" i="0" u="none" strike="noStrike" kern="1200" cap="none" spc="0" normalizeH="0" baseline="0" noProof="0" dirty="0" err="1">
                <a:ln>
                  <a:noFill/>
                </a:ln>
                <a:solidFill>
                  <a:schemeClr val="bg1"/>
                </a:solidFill>
                <a:effectLst/>
                <a:uLnTx/>
                <a:uFillTx/>
                <a:latin typeface="IBM Plex Sans" charset="0"/>
                <a:ea typeface="IBM Plex Sans" charset="0"/>
                <a:cs typeface="IBM Plex Sans" charset="0"/>
              </a:rPr>
              <a:t>Where</a:t>
            </a:r>
            <a:endParaRPr kumimoji="0" lang="en-US" sz="1400" i="0" u="none" strike="noStrike" kern="1200" cap="none" spc="0" normalizeH="0" baseline="0" noProof="0" dirty="0">
              <a:ln>
                <a:noFill/>
              </a:ln>
              <a:solidFill>
                <a:schemeClr val="bg1"/>
              </a:solidFill>
              <a:effectLst/>
              <a:uLnTx/>
              <a:uFillTx/>
              <a:latin typeface="IBM Plex Sans" charset="0"/>
              <a:ea typeface="IBM Plex Sans" charset="0"/>
              <a:cs typeface="IBM Plex Sans" charset="0"/>
            </a:endParaRPr>
          </a:p>
        </p:txBody>
      </p:sp>
      <p:sp>
        <p:nvSpPr>
          <p:cNvPr id="13" name="Footer Placeholder">
            <a:extLst>
              <a:ext uri="{FF2B5EF4-FFF2-40B4-BE49-F238E27FC236}">
                <a16:creationId xmlns:a16="http://schemas.microsoft.com/office/drawing/2014/main" id="{9F8E09E7-3A65-4804-8CFC-76D8003BFA66}"/>
              </a:ext>
            </a:extLst>
          </p:cNvPr>
          <p:cNvSpPr>
            <a:spLocks noGrp="1"/>
          </p:cNvSpPr>
          <p:nvPr>
            <p:ph type="ftr" sz="quarter" idx="10"/>
          </p:nvPr>
        </p:nvSpPr>
        <p:spPr>
          <a:xfrm>
            <a:off x="6089001" y="6538848"/>
            <a:ext cx="5486313" cy="222249"/>
          </a:xfrm>
        </p:spPr>
        <p:txBody>
          <a:bodyPr/>
          <a:lstStyle/>
          <a:p>
            <a:r>
              <a:rPr lang="en-US" dirty="0"/>
              <a:t>IBM Business Automation / What’s New in IBM RPA 21.0.2 / Dec 20, 2021 / © 2021 IBM Corporation</a:t>
            </a:r>
          </a:p>
        </p:txBody>
      </p:sp>
    </p:spTree>
    <p:extLst>
      <p:ext uri="{BB962C8B-B14F-4D97-AF65-F5344CB8AC3E}">
        <p14:creationId xmlns:p14="http://schemas.microsoft.com/office/powerpoint/2010/main" val="140061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500"/>
                                  </p:stCondLst>
                                  <p:childTnLst>
                                    <p:set>
                                      <p:cBhvr>
                                        <p:cTn id="11" dur="1" fill="hold">
                                          <p:stCondLst>
                                            <p:cond delay="0"/>
                                          </p:stCondLst>
                                        </p:cTn>
                                        <p:tgtEl>
                                          <p:spTgt spid="36"/>
                                        </p:tgtEl>
                                        <p:attrNameLst>
                                          <p:attrName>style.visibility</p:attrName>
                                        </p:attrNameLst>
                                      </p:cBhvr>
                                      <p:to>
                                        <p:strVal val="visible"/>
                                      </p:to>
                                    </p:set>
                                    <p:anim calcmode="lin" valueType="num">
                                      <p:cBhvr additive="base">
                                        <p:cTn id="12" dur="500" fill="hold"/>
                                        <p:tgtEl>
                                          <p:spTgt spid="36"/>
                                        </p:tgtEl>
                                        <p:attrNameLst>
                                          <p:attrName>ppt_x</p:attrName>
                                        </p:attrNameLst>
                                      </p:cBhvr>
                                      <p:tavLst>
                                        <p:tav tm="0">
                                          <p:val>
                                            <p:strVal val="0-#ppt_w/2"/>
                                          </p:val>
                                        </p:tav>
                                        <p:tav tm="100000">
                                          <p:val>
                                            <p:strVal val="#ppt_x"/>
                                          </p:val>
                                        </p:tav>
                                      </p:tavLst>
                                    </p:anim>
                                    <p:anim calcmode="lin" valueType="num">
                                      <p:cBhvr additive="base">
                                        <p:cTn id="13" dur="500" fill="hold"/>
                                        <p:tgtEl>
                                          <p:spTgt spid="36"/>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 presetClass="entr" presetSubtype="8" fill="hold" grpId="0" nodeType="afterEffect">
                                  <p:stCondLst>
                                    <p:cond delay="75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500" fill="hold"/>
                                        <p:tgtEl>
                                          <p:spTgt spid="37"/>
                                        </p:tgtEl>
                                        <p:attrNameLst>
                                          <p:attrName>ppt_x</p:attrName>
                                        </p:attrNameLst>
                                      </p:cBhvr>
                                      <p:tavLst>
                                        <p:tav tm="0">
                                          <p:val>
                                            <p:strVal val="0-#ppt_w/2"/>
                                          </p:val>
                                        </p:tav>
                                        <p:tav tm="100000">
                                          <p:val>
                                            <p:strVal val="#ppt_x"/>
                                          </p:val>
                                        </p:tav>
                                      </p:tavLst>
                                    </p:anim>
                                    <p:anim calcmode="lin" valueType="num">
                                      <p:cBhvr additive="base">
                                        <p:cTn id="18" dur="500" fill="hold"/>
                                        <p:tgtEl>
                                          <p:spTgt spid="37"/>
                                        </p:tgtEl>
                                        <p:attrNameLst>
                                          <p:attrName>ppt_y</p:attrName>
                                        </p:attrNameLst>
                                      </p:cBhvr>
                                      <p:tavLst>
                                        <p:tav tm="0">
                                          <p:val>
                                            <p:strVal val="#ppt_y"/>
                                          </p:val>
                                        </p:tav>
                                        <p:tav tm="100000">
                                          <p:val>
                                            <p:strVal val="#ppt_y"/>
                                          </p:val>
                                        </p:tav>
                                      </p:tavLst>
                                    </p:anim>
                                  </p:childTnLst>
                                </p:cTn>
                              </p:par>
                            </p:childTnLst>
                          </p:cTn>
                        </p:par>
                        <p:par>
                          <p:cTn id="19" fill="hold">
                            <p:stCondLst>
                              <p:cond delay="2750"/>
                            </p:stCondLst>
                            <p:childTnLst>
                              <p:par>
                                <p:cTn id="20" presetID="2" presetClass="entr" presetSubtype="8" fill="hold" grpId="0" nodeType="afterEffect">
                                  <p:stCondLst>
                                    <p:cond delay="100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0-#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p:cNvSpPr>
            <a:spLocks noGrp="1"/>
          </p:cNvSpPr>
          <p:nvPr>
            <p:ph type="title"/>
          </p:nvPr>
        </p:nvSpPr>
        <p:spPr>
          <a:xfrm>
            <a:off x="0" y="0"/>
            <a:ext cx="12192000" cy="1190847"/>
          </a:xfrm>
        </p:spPr>
        <p:txBody>
          <a:bodyPr/>
          <a:lstStyle/>
          <a:p>
            <a:r>
              <a:rPr lang="en-US" sz="4267" dirty="0"/>
              <a:t>Governance with </a:t>
            </a:r>
            <a:r>
              <a:rPr lang="en-US" sz="4267" dirty="0">
                <a:solidFill>
                  <a:srgbClr val="00B0F0"/>
                </a:solidFill>
              </a:rPr>
              <a:t>policies</a:t>
            </a:r>
          </a:p>
        </p:txBody>
      </p:sp>
      <p:sp>
        <p:nvSpPr>
          <p:cNvPr id="5" name="TextBox 4">
            <a:extLst>
              <a:ext uri="{FF2B5EF4-FFF2-40B4-BE49-F238E27FC236}">
                <a16:creationId xmlns:a16="http://schemas.microsoft.com/office/drawing/2014/main" id="{78BDA049-4401-3644-9E6F-BCBE4DF9D58E}"/>
              </a:ext>
            </a:extLst>
          </p:cNvPr>
          <p:cNvSpPr txBox="1"/>
          <p:nvPr/>
        </p:nvSpPr>
        <p:spPr>
          <a:xfrm>
            <a:off x="4290009" y="6527185"/>
            <a:ext cx="3611985" cy="256545"/>
          </a:xfrm>
          <a:prstGeom prst="rect">
            <a:avLst/>
          </a:prstGeom>
          <a:noFill/>
        </p:spPr>
        <p:txBody>
          <a:bodyPr wrap="square" rtlCol="0">
            <a:spAutoFit/>
          </a:bodyPr>
          <a:lstStyle/>
          <a:p>
            <a:pPr algn="ctr" defTabSz="914598"/>
            <a:r>
              <a:rPr lang="en-US" sz="1067" dirty="0">
                <a:solidFill>
                  <a:srgbClr val="FF0000"/>
                </a:solidFill>
                <a:latin typeface="Arial" panose="020B0604020202020204"/>
                <a:ea typeface="IBM Plex Sans" charset="0"/>
                <a:cs typeface="IBM Plex Sans" charset="0"/>
              </a:rPr>
              <a:t>IBM AND BUSINESS PARTNER USE ONLY</a:t>
            </a:r>
          </a:p>
        </p:txBody>
      </p:sp>
      <p:sp>
        <p:nvSpPr>
          <p:cNvPr id="13" name="Rectangle 12">
            <a:extLst>
              <a:ext uri="{FF2B5EF4-FFF2-40B4-BE49-F238E27FC236}">
                <a16:creationId xmlns:a16="http://schemas.microsoft.com/office/drawing/2014/main" id="{68D3C729-2296-D442-A2A4-649C13BC62B7}"/>
              </a:ext>
            </a:extLst>
          </p:cNvPr>
          <p:cNvSpPr/>
          <p:nvPr/>
        </p:nvSpPr>
        <p:spPr bwMode="auto">
          <a:xfrm>
            <a:off x="0" y="1190847"/>
            <a:ext cx="12192000" cy="5667155"/>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defTabSz="685966"/>
            <a:endParaRPr lang="en-US" sz="1400" dirty="0">
              <a:solidFill>
                <a:srgbClr val="000000"/>
              </a:solidFill>
              <a:latin typeface="Arial" panose="020B0604020202020204"/>
              <a:ea typeface="IBM Plex Sans" charset="0"/>
              <a:cs typeface="IBM Plex Sans" charset="0"/>
            </a:endParaRPr>
          </a:p>
        </p:txBody>
      </p:sp>
      <p:sp>
        <p:nvSpPr>
          <p:cNvPr id="2" name="!!Section">
            <a:extLst>
              <a:ext uri="{FF2B5EF4-FFF2-40B4-BE49-F238E27FC236}">
                <a16:creationId xmlns:a16="http://schemas.microsoft.com/office/drawing/2014/main" id="{2690FCCB-8BDF-2749-A4C9-D19E463BEB7A}"/>
              </a:ext>
            </a:extLst>
          </p:cNvPr>
          <p:cNvSpPr txBox="1"/>
          <p:nvPr/>
        </p:nvSpPr>
        <p:spPr>
          <a:xfrm>
            <a:off x="5744819" y="1682947"/>
            <a:ext cx="6341164" cy="3570208"/>
          </a:xfrm>
          <a:prstGeom prst="rect">
            <a:avLst/>
          </a:prstGeom>
          <a:noFill/>
        </p:spPr>
        <p:txBody>
          <a:bodyPr wrap="square" rtlCol="0">
            <a:spAutoFit/>
          </a:bodyPr>
          <a:lstStyle/>
          <a:p>
            <a:pPr defTabSz="914621"/>
            <a:r>
              <a:rPr lang="en-US" b="1" dirty="0">
                <a:solidFill>
                  <a:srgbClr val="000000"/>
                </a:solidFill>
                <a:latin typeface="Arial" panose="020B0604020202020204"/>
              </a:rPr>
              <a:t>Tenant policies</a:t>
            </a:r>
          </a:p>
          <a:p>
            <a:pPr defTabSz="914621"/>
            <a:r>
              <a:rPr lang="en-US" sz="1600" dirty="0">
                <a:solidFill>
                  <a:srgbClr val="000000"/>
                </a:solidFill>
                <a:latin typeface="Arial" panose="020B0604020202020204"/>
              </a:rPr>
              <a:t>Reach compliance by applying governance to Tenants. The first feature to leverage this are </a:t>
            </a:r>
            <a:r>
              <a:rPr lang="en-US" sz="1600" dirty="0">
                <a:solidFill>
                  <a:srgbClr val="00B0F0"/>
                </a:solidFill>
                <a:latin typeface="Arial" panose="020B0604020202020204"/>
              </a:rPr>
              <a:t>computers</a:t>
            </a:r>
            <a:r>
              <a:rPr lang="en-US" sz="1600" dirty="0">
                <a:solidFill>
                  <a:srgbClr val="000000"/>
                </a:solidFill>
                <a:latin typeface="Arial" panose="020B0604020202020204"/>
              </a:rPr>
              <a:t>.</a:t>
            </a:r>
          </a:p>
          <a:p>
            <a:pPr defTabSz="914621"/>
            <a:endParaRPr lang="en-US" sz="1600" b="1" dirty="0">
              <a:solidFill>
                <a:srgbClr val="000000"/>
              </a:solidFill>
              <a:latin typeface="Arial" panose="020B0604020202020204"/>
            </a:endParaRPr>
          </a:p>
          <a:p>
            <a:pPr defTabSz="914621"/>
            <a:r>
              <a:rPr lang="en-US" b="1" dirty="0">
                <a:solidFill>
                  <a:srgbClr val="000000"/>
                </a:solidFill>
                <a:latin typeface="Arial" panose="020B0604020202020204"/>
              </a:rPr>
              <a:t>Computer policies</a:t>
            </a:r>
          </a:p>
          <a:p>
            <a:pPr marL="285744" indent="-285744" defTabSz="914621">
              <a:buFont typeface="Arial" panose="020B0604020202020204" pitchFamily="34" charset="0"/>
              <a:buChar char="•"/>
            </a:pPr>
            <a:r>
              <a:rPr lang="en-US" sz="1600" dirty="0">
                <a:solidFill>
                  <a:srgbClr val="000000"/>
                </a:solidFill>
                <a:latin typeface="Arial" panose="020B0604020202020204"/>
              </a:rPr>
              <a:t>Tweak availability to the local Bot Agent APIs: REST, SOAP, Broker. </a:t>
            </a:r>
          </a:p>
          <a:p>
            <a:pPr marL="285744" indent="-285744" defTabSz="914621">
              <a:buFont typeface="Arial" panose="020B0604020202020204" pitchFamily="34" charset="0"/>
              <a:buChar char="•"/>
            </a:pPr>
            <a:r>
              <a:rPr lang="en-US" sz="1600" dirty="0">
                <a:solidFill>
                  <a:srgbClr val="000000"/>
                </a:solidFill>
                <a:latin typeface="Arial" panose="020B0604020202020204"/>
              </a:rPr>
              <a:t>Disable remote debugging.</a:t>
            </a:r>
          </a:p>
          <a:p>
            <a:pPr marL="285744" indent="-285744" defTabSz="914621">
              <a:buFont typeface="Arial" panose="020B0604020202020204" pitchFamily="34" charset="0"/>
              <a:buChar char="•"/>
            </a:pPr>
            <a:endParaRPr lang="en-US" sz="1600" dirty="0">
              <a:solidFill>
                <a:srgbClr val="000000"/>
              </a:solidFill>
              <a:latin typeface="Arial" panose="020B0604020202020204"/>
            </a:endParaRPr>
          </a:p>
          <a:p>
            <a:pPr defTabSz="914621"/>
            <a:endParaRPr lang="en-US" sz="1600" dirty="0">
              <a:solidFill>
                <a:srgbClr val="000000"/>
              </a:solidFill>
              <a:latin typeface="Arial" panose="020B0604020202020204"/>
            </a:endParaRPr>
          </a:p>
          <a:p>
            <a:pPr defTabSz="914621"/>
            <a:endParaRPr lang="en-US" sz="1600" dirty="0">
              <a:solidFill>
                <a:srgbClr val="000000"/>
              </a:solidFill>
              <a:latin typeface="Arial" panose="020B0604020202020204"/>
            </a:endParaRPr>
          </a:p>
          <a:p>
            <a:pPr defTabSz="914621"/>
            <a:endParaRPr lang="en-US" sz="1600" dirty="0">
              <a:solidFill>
                <a:srgbClr val="000000"/>
              </a:solidFill>
              <a:latin typeface="Arial" panose="020B0604020202020204"/>
            </a:endParaRPr>
          </a:p>
          <a:p>
            <a:pPr defTabSz="914621"/>
            <a:endParaRPr lang="en-US" sz="1600" dirty="0">
              <a:solidFill>
                <a:srgbClr val="000000"/>
              </a:solidFill>
              <a:latin typeface="Arial" panose="020B0604020202020204"/>
            </a:endParaRPr>
          </a:p>
          <a:p>
            <a:pPr defTabSz="914621"/>
            <a:endParaRPr lang="en-US" sz="1400" dirty="0">
              <a:solidFill>
                <a:srgbClr val="FFFFFF"/>
              </a:solidFill>
              <a:latin typeface="Arial" panose="020B0604020202020204"/>
              <a:ea typeface="IBM Plex Sans" charset="0"/>
              <a:cs typeface="IBM Plex Sans" charset="0"/>
            </a:endParaRPr>
          </a:p>
        </p:txBody>
      </p:sp>
      <p:pic>
        <p:nvPicPr>
          <p:cNvPr id="12" name="!!Image2" descr="A picture containing text, indoor, electronics, computer&#10;&#10;Description automatically generated">
            <a:extLst>
              <a:ext uri="{FF2B5EF4-FFF2-40B4-BE49-F238E27FC236}">
                <a16:creationId xmlns:a16="http://schemas.microsoft.com/office/drawing/2014/main" id="{22F12F75-09E1-43B8-A8C6-30083A5D40AF}"/>
              </a:ext>
            </a:extLst>
          </p:cNvPr>
          <p:cNvPicPr>
            <a:picLocks noChangeAspect="1"/>
          </p:cNvPicPr>
          <p:nvPr/>
        </p:nvPicPr>
        <p:blipFill rotWithShape="1">
          <a:blip r:embed="rId3"/>
          <a:srcRect l="22033" r="22033"/>
          <a:stretch/>
        </p:blipFill>
        <p:spPr>
          <a:xfrm>
            <a:off x="0" y="1190847"/>
            <a:ext cx="5635256" cy="5667155"/>
          </a:xfrm>
          <a:prstGeom prst="rect">
            <a:avLst/>
          </a:prstGeom>
        </p:spPr>
      </p:pic>
      <p:pic>
        <p:nvPicPr>
          <p:cNvPr id="17" name="other">
            <a:extLst>
              <a:ext uri="{FF2B5EF4-FFF2-40B4-BE49-F238E27FC236}">
                <a16:creationId xmlns:a16="http://schemas.microsoft.com/office/drawing/2014/main" id="{D977B699-E55B-4487-9003-3683817D4D3C}"/>
              </a:ext>
            </a:extLst>
          </p:cNvPr>
          <p:cNvPicPr>
            <a:picLocks noChangeAspect="1"/>
          </p:cNvPicPr>
          <p:nvPr/>
        </p:nvPicPr>
        <p:blipFill>
          <a:blip r:embed="rId4"/>
          <a:stretch>
            <a:fillRect/>
          </a:stretch>
        </p:blipFill>
        <p:spPr>
          <a:xfrm>
            <a:off x="4120570" y="3942943"/>
            <a:ext cx="1514686" cy="2915057"/>
          </a:xfrm>
          <a:prstGeom prst="rect">
            <a:avLst/>
          </a:prstGeom>
        </p:spPr>
      </p:pic>
      <p:sp>
        <p:nvSpPr>
          <p:cNvPr id="9" name="Footer Placeholder">
            <a:extLst>
              <a:ext uri="{FF2B5EF4-FFF2-40B4-BE49-F238E27FC236}">
                <a16:creationId xmlns:a16="http://schemas.microsoft.com/office/drawing/2014/main" id="{CCC31666-EA2E-48C0-B948-2B38C71B0393}"/>
              </a:ext>
            </a:extLst>
          </p:cNvPr>
          <p:cNvSpPr txBox="1">
            <a:spLocks/>
          </p:cNvSpPr>
          <p:nvPr/>
        </p:nvSpPr>
        <p:spPr>
          <a:xfrm>
            <a:off x="7513764" y="6561481"/>
            <a:ext cx="5486313" cy="222249"/>
          </a:xfrm>
          <a:prstGeom prst="rect">
            <a:avLst/>
          </a:prstGeom>
        </p:spPr>
        <p:txBody>
          <a:bodyPr vert="horz" lIns="0" tIns="0" rIns="0" bIns="0" rtlCol="0" anchor="ctr"/>
          <a:lstStyle>
            <a:defPPr>
              <a:defRPr lang="en-US"/>
            </a:defPPr>
            <a:lvl1pPr marL="0" marR="0" indent="0" algn="l" defTabSz="914633" rtl="0" eaLnBrk="1" fontAlgn="auto" latinLnBrk="0" hangingPunct="1">
              <a:lnSpc>
                <a:spcPct val="100000"/>
              </a:lnSpc>
              <a:spcBef>
                <a:spcPts val="0"/>
              </a:spcBef>
              <a:spcAft>
                <a:spcPts val="0"/>
              </a:spcAft>
              <a:buClrTx/>
              <a:buSzTx/>
              <a:buFontTx/>
              <a:buNone/>
              <a:tabLst/>
              <a:defRPr sz="800" kern="1200">
                <a:solidFill>
                  <a:schemeClr val="bg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633"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Business Automation / What’s New in IBM RPA 21.0.2 / Dec 20, 2021 / © 2021 IBM Corporation</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413779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IBM 2019 Master template (blue background)">
  <a:themeElements>
    <a:clrScheme name="Custom 4">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FEFFFF"/>
      </a:hlink>
      <a:folHlink>
        <a:srgbClr val="F3F3F3"/>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tx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8DA8429-7CF4-1B4C-8022-83ED7D7C978B}"/>
    </a:ext>
  </a:extLst>
</a:theme>
</file>

<file path=ppt/theme/theme2.xml><?xml version="1.0" encoding="utf-8"?>
<a:theme xmlns:a="http://schemas.openxmlformats.org/drawingml/2006/main" name="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9961C7CC-94ED-7C47-95C1-780480ED64F7}"/>
    </a:ext>
  </a:extLst>
</a:theme>
</file>

<file path=ppt/theme/theme3.xml><?xml version="1.0" encoding="utf-8"?>
<a:theme xmlns:a="http://schemas.openxmlformats.org/drawingml/2006/main" name="IBM 2021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0C6B94D8-69A5-8343-B1B7-F50BC3DD654A}"/>
    </a:ext>
  </a:extLst>
</a:theme>
</file>

<file path=ppt/theme/theme4.xml><?xml version="1.0" encoding="utf-8"?>
<a:theme xmlns:a="http://schemas.openxmlformats.org/drawingml/2006/main" name="IBM 2021 Master template (light gray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2_Plex" id="{3DCEA7AB-9372-974B-BB61-8E8242042C33}" vid="{6A654EC4-FB5C-B84E-AD3D-E616A5D8B327}"/>
    </a:ext>
  </a:extLst>
</a:theme>
</file>

<file path=ppt/theme/theme5.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6.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10468</TotalTime>
  <Words>3093</Words>
  <Application>Microsoft Office PowerPoint</Application>
  <PresentationFormat>Widescreen</PresentationFormat>
  <Paragraphs>205</Paragraphs>
  <Slides>18</Slides>
  <Notes>16</Notes>
  <HiddenSlides>0</HiddenSlides>
  <MMClips>3</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18</vt:i4>
      </vt:variant>
    </vt:vector>
  </HeadingPairs>
  <TitlesOfParts>
    <vt:vector size="33" baseType="lpstr">
      <vt:lpstr>.AppleSystemUIFont</vt:lpstr>
      <vt:lpstr>Arial</vt:lpstr>
      <vt:lpstr>Calibri</vt:lpstr>
      <vt:lpstr>Google Sans</vt:lpstr>
      <vt:lpstr>HelvNeue Light for IBM</vt:lpstr>
      <vt:lpstr>IBM Plex Sans</vt:lpstr>
      <vt:lpstr>IBM Plex Sans Regular</vt:lpstr>
      <vt:lpstr>Slack-Lato</vt:lpstr>
      <vt:lpstr>Wingdings</vt:lpstr>
      <vt:lpstr>IBM 2019 Master template (blue background)</vt:lpstr>
      <vt:lpstr>IBM 2019 Master template (black background)</vt:lpstr>
      <vt:lpstr>IBM 2021 Master template (black background)</vt:lpstr>
      <vt:lpstr>IBM 2021 Master template (light gray background)</vt:lpstr>
      <vt:lpstr>IBM 2020 Master template (white background)</vt:lpstr>
      <vt:lpstr>IBM 2020 Master template (black background)</vt:lpstr>
      <vt:lpstr>What’s New in IBM RPA 21.0.2 —   </vt:lpstr>
      <vt:lpstr>New home experience</vt:lpstr>
      <vt:lpstr>Roles for everyday business RBAC</vt:lpstr>
      <vt:lpstr>You are in control Custom roles</vt:lpstr>
      <vt:lpstr>Manage your teams</vt:lpstr>
      <vt:lpstr>Integrate with your Activity Directory through LDAP support</vt:lpstr>
      <vt:lpstr>Seamless migration RBAC</vt:lpstr>
      <vt:lpstr>PowerPoint Presentation</vt:lpstr>
      <vt:lpstr>Governance with policies</vt:lpstr>
      <vt:lpstr>Enhance security of keys</vt:lpstr>
      <vt:lpstr>PowerPoint Presentation</vt:lpstr>
      <vt:lpstr>Access RPA using the Automation Platform RPA on OpenShift</vt:lpstr>
      <vt:lpstr>High Availability RPA on OpenShift</vt:lpstr>
      <vt:lpstr>Improved Abbyy OCR support</vt:lpstr>
      <vt:lpstr>Bring your own Redis</vt:lpstr>
      <vt:lpstr>Next steps</vt:lpstr>
      <vt:lpstr>Thank you</vt:lpstr>
      <vt:lpstr>IBM sign-off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Augmenting workers with IBM RPA - A technical discussion. — Dennis Parrott Product Manager, IBM Business Automation  Joberto Diniz Product Manager, IBM Business Automation</dc:title>
  <dc:creator>Dennis Parrott</dc:creator>
  <cp:lastModifiedBy>Nigel Crowther1</cp:lastModifiedBy>
  <cp:revision>575</cp:revision>
  <dcterms:created xsi:type="dcterms:W3CDTF">2021-05-28T10:57:26Z</dcterms:created>
  <dcterms:modified xsi:type="dcterms:W3CDTF">2022-01-24T12:48:25Z</dcterms:modified>
</cp:coreProperties>
</file>